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77" r:id="rId3"/>
    <p:sldId id="312" r:id="rId4"/>
    <p:sldId id="278" r:id="rId5"/>
    <p:sldId id="310" r:id="rId6"/>
    <p:sldId id="258" r:id="rId7"/>
    <p:sldId id="279" r:id="rId8"/>
    <p:sldId id="311" r:id="rId9"/>
    <p:sldId id="307" r:id="rId10"/>
    <p:sldId id="308" r:id="rId11"/>
    <p:sldId id="284" r:id="rId12"/>
    <p:sldId id="313" r:id="rId13"/>
    <p:sldId id="314" r:id="rId14"/>
    <p:sldId id="316" r:id="rId15"/>
    <p:sldId id="275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009900"/>
    <a:srgbClr val="00CC00"/>
    <a:srgbClr val="6666FF"/>
    <a:srgbClr val="9999FF"/>
    <a:srgbClr val="FF99FF"/>
    <a:srgbClr val="FF66FF"/>
    <a:srgbClr val="FF5050"/>
    <a:srgbClr val="FF8B17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87485" autoAdjust="0"/>
  </p:normalViewPr>
  <p:slideViewPr>
    <p:cSldViewPr snapToGrid="0">
      <p:cViewPr varScale="1">
        <p:scale>
          <a:sx n="96" d="100"/>
          <a:sy n="96" d="100"/>
        </p:scale>
        <p:origin x="-893" y="-86"/>
      </p:cViewPr>
      <p:guideLst>
        <p:guide orient="horz" pos="15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993F1-B1CA-4F1A-BFE7-05B0E9A306B6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BA4EE-4CDE-4985-9B3D-47A6F19F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72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同学们好，这节课让我们</a:t>
            </a:r>
            <a:r>
              <a:rPr lang="zh-CN" altLang="en-US" dirty="0" smtClean="0"/>
              <a:t>来体验一门全新的课程吧！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编写有趣的动画故事、开发小游戏等等。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Scratch</a:t>
            </a:r>
            <a:r>
              <a:rPr lang="zh-CN" altLang="en-US" dirty="0" smtClean="0"/>
              <a:t>编程能够涉及</a:t>
            </a:r>
            <a:r>
              <a:rPr lang="zh-CN" altLang="en-US" dirty="0"/>
              <a:t>了多种知识，其中包括数学、物理、美术、音乐等多个</a:t>
            </a:r>
            <a:r>
              <a:rPr lang="zh-CN" altLang="en-US" dirty="0" smtClean="0"/>
              <a:t>领域。同学们通过学习可以培养自身的综合应用，逻辑思维以及创造力等等。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</a:t>
            </a:r>
            <a:r>
              <a:rPr lang="en-US" altLang="zh-CN" dirty="0" smtClean="0"/>
              <a:t>Scratch</a:t>
            </a:r>
            <a:r>
              <a:rPr lang="zh-CN" altLang="en-US" dirty="0" smtClean="0"/>
              <a:t>的界面到底长什么样子呢？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BA4EE-4CDE-4985-9B3D-47A6F19FD11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让我们一起去看看吧。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BA4EE-4CDE-4985-9B3D-47A6F19FD11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那么我们如何让小猫不断的走起来呢？给大家一个提示：重复执行模块可以实现。大家一起来试一试吧。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BA4EE-4CDE-4985-9B3D-47A6F19FD1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63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相信在日常生活中，大部分同学都通过游戏来放松自己。那么</a:t>
            </a:r>
            <a:r>
              <a:rPr lang="zh-CN" altLang="en-US" dirty="0"/>
              <a:t>一提到游戏</a:t>
            </a:r>
            <a:r>
              <a:rPr lang="zh-CN" altLang="en-US" dirty="0" smtClean="0"/>
              <a:t>，大家都玩过开心消消乐，王者荣耀，跑酷游戏和愤怒的小鸟等等。那么大家一定都知道这些都是用编程</a:t>
            </a:r>
            <a:r>
              <a:rPr lang="zh-CN" altLang="en-US" dirty="0"/>
              <a:t>做出来的。说到编程，大家一定会想到那些密密麻麻的编程代码，或者是令人头痛的英语单词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那么有什么可以帮我们解决这个问题，从而轻松快乐的学会编程呢？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BA4EE-4CDE-4985-9B3D-47A6F19FD11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这只可爱的小猫咪就能帮我们摆脱复杂的代码程序，轻松的玩转编程。它的名字是</a:t>
            </a:r>
            <a:r>
              <a:rPr lang="en-US" altLang="zh-CN" dirty="0" smtClean="0"/>
              <a:t>Scratch</a:t>
            </a:r>
            <a:r>
              <a:rPr lang="zh-CN" altLang="en-US" dirty="0" smtClean="0"/>
              <a:t>，那为什么要叫</a:t>
            </a:r>
            <a:r>
              <a:rPr lang="en-US" altLang="zh-CN" dirty="0" smtClean="0"/>
              <a:t>Scratch</a:t>
            </a:r>
            <a:r>
              <a:rPr lang="zh-CN" altLang="en-US" dirty="0" smtClean="0"/>
              <a:t>呢？</a:t>
            </a:r>
            <a:r>
              <a:rPr lang="en-US" altLang="zh-CN" dirty="0" smtClean="0"/>
              <a:t>Scratch</a:t>
            </a:r>
            <a:r>
              <a:rPr lang="zh-CN" altLang="en-US" dirty="0" smtClean="0"/>
              <a:t>的意思为抓，也是源于嘻哈唱片人使用的抓唱盘的技巧，他们用手反复转动唱片，以创作性的方式把音乐片段组合在一起，这就像</a:t>
            </a:r>
            <a:r>
              <a:rPr lang="en-US" altLang="zh-CN" dirty="0" smtClean="0"/>
              <a:t>Scratch</a:t>
            </a:r>
            <a:r>
              <a:rPr lang="zh-CN" altLang="en-US" dirty="0" smtClean="0"/>
              <a:t>将不同类型的媒体，例如图像、音乐、声音等互相混合，创造出新的作品。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Scratch</a:t>
            </a:r>
            <a:r>
              <a:rPr lang="zh-CN" altLang="en-US" dirty="0" smtClean="0"/>
              <a:t>软件是麻省理工学院设计开发，面向青少年的图形化编程工具，它是一个学生可以无限创新的平台。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BA4EE-4CDE-4985-9B3D-47A6F19FD11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/>
              <a:t>Scratch</a:t>
            </a:r>
            <a:r>
              <a:rPr lang="zh-CN" altLang="en-US" dirty="0"/>
              <a:t>软件进行编程学习就像搭积木一样</a:t>
            </a:r>
            <a:r>
              <a:rPr lang="zh-CN" altLang="en-US" dirty="0" smtClean="0"/>
              <a:t>简单，让同学们可以轻松愉快的就创造小游戏。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目前</a:t>
            </a:r>
            <a:r>
              <a:rPr lang="en-US" altLang="zh-CN" dirty="0"/>
              <a:t>Scratch</a:t>
            </a:r>
            <a:r>
              <a:rPr lang="zh-CN" altLang="en-US" dirty="0"/>
              <a:t>软件已经有</a:t>
            </a:r>
            <a:r>
              <a:rPr lang="en-US" altLang="zh-CN" dirty="0"/>
              <a:t>40</a:t>
            </a:r>
            <a:r>
              <a:rPr lang="zh-CN" altLang="en-US" dirty="0"/>
              <a:t>多种语言操作界面，超过</a:t>
            </a:r>
            <a:r>
              <a:rPr lang="en-US" altLang="zh-CN" dirty="0"/>
              <a:t>150</a:t>
            </a:r>
            <a:r>
              <a:rPr lang="zh-CN" altLang="en-US" dirty="0"/>
              <a:t>个国家使用，两千三百八十万的粉丝上传作品。我们主要学习的是</a:t>
            </a:r>
            <a:r>
              <a:rPr lang="en-US" altLang="zh-CN" dirty="0"/>
              <a:t>Scratch3.0</a:t>
            </a:r>
            <a:r>
              <a:rPr lang="zh-CN" altLang="en-US" dirty="0"/>
              <a:t>版本，可以在官网上进行学习和下载。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那么我们能用</a:t>
            </a:r>
            <a:r>
              <a:rPr lang="en-US" altLang="zh-CN" dirty="0" smtClean="0"/>
              <a:t>Scratch</a:t>
            </a:r>
            <a:r>
              <a:rPr lang="zh-CN" altLang="en-US" dirty="0" smtClean="0"/>
              <a:t>软件做些什么呢？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BA4EE-4CDE-4985-9B3D-47A6F19FD11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我们可以利用它设计小测验、绘制一些美丽的图案。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BED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412875" y="1114425"/>
            <a:ext cx="6518275" cy="2784475"/>
          </a:xfrm>
          <a:prstGeom prst="rect">
            <a:avLst/>
          </a:prstGeom>
          <a:solidFill>
            <a:srgbClr val="4151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23813"/>
            <a:ext cx="9144000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"/>
          <p:cNvSpPr>
            <a:spLocks noEditPoints="1"/>
          </p:cNvSpPr>
          <p:nvPr userDrawn="1"/>
        </p:nvSpPr>
        <p:spPr bwMode="auto">
          <a:xfrm>
            <a:off x="1397000" y="1114425"/>
            <a:ext cx="6534150" cy="2824162"/>
          </a:xfrm>
          <a:custGeom>
            <a:avLst/>
            <a:gdLst>
              <a:gd name="T0" fmla="*/ 0 w 16467"/>
              <a:gd name="T1" fmla="*/ 1199 h 7032"/>
              <a:gd name="T2" fmla="*/ 0 w 16467"/>
              <a:gd name="T3" fmla="*/ 7032 h 7032"/>
              <a:gd name="T4" fmla="*/ 16429 w 16467"/>
              <a:gd name="T5" fmla="*/ 7032 h 7032"/>
              <a:gd name="T6" fmla="*/ 16467 w 16467"/>
              <a:gd name="T7" fmla="*/ 6932 h 7032"/>
              <a:gd name="T8" fmla="*/ 16467 w 16467"/>
              <a:gd name="T9" fmla="*/ 6932 h 7032"/>
              <a:gd name="T10" fmla="*/ 38 w 16467"/>
              <a:gd name="T11" fmla="*/ 6932 h 7032"/>
              <a:gd name="T12" fmla="*/ 38 w 16467"/>
              <a:gd name="T13" fmla="*/ 1373 h 7032"/>
              <a:gd name="T14" fmla="*/ 0 w 16467"/>
              <a:gd name="T15" fmla="*/ 1199 h 7032"/>
              <a:gd name="T16" fmla="*/ 38 w 16467"/>
              <a:gd name="T17" fmla="*/ 0 h 7032"/>
              <a:gd name="T18" fmla="*/ 38 w 16467"/>
              <a:gd name="T19" fmla="*/ 0 h 7032"/>
              <a:gd name="T20" fmla="*/ 0 w 16467"/>
              <a:gd name="T21" fmla="*/ 100 h 7032"/>
              <a:gd name="T22" fmla="*/ 0 w 16467"/>
              <a:gd name="T23" fmla="*/ 1123 h 7032"/>
              <a:gd name="T24" fmla="*/ 38 w 16467"/>
              <a:gd name="T25" fmla="*/ 959 h 7032"/>
              <a:gd name="T26" fmla="*/ 38 w 16467"/>
              <a:gd name="T27" fmla="*/ 0 h 7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467" h="7032">
                <a:moveTo>
                  <a:pt x="0" y="1199"/>
                </a:moveTo>
                <a:cubicBezTo>
                  <a:pt x="0" y="7032"/>
                  <a:pt x="0" y="7032"/>
                  <a:pt x="0" y="7032"/>
                </a:cubicBezTo>
                <a:cubicBezTo>
                  <a:pt x="16429" y="7032"/>
                  <a:pt x="16429" y="7032"/>
                  <a:pt x="16429" y="7032"/>
                </a:cubicBezTo>
                <a:cubicBezTo>
                  <a:pt x="16467" y="6932"/>
                  <a:pt x="16467" y="6932"/>
                  <a:pt x="16467" y="6932"/>
                </a:cubicBezTo>
                <a:cubicBezTo>
                  <a:pt x="16467" y="6932"/>
                  <a:pt x="16467" y="6932"/>
                  <a:pt x="16467" y="6932"/>
                </a:cubicBezTo>
                <a:cubicBezTo>
                  <a:pt x="38" y="6932"/>
                  <a:pt x="38" y="6932"/>
                  <a:pt x="38" y="6932"/>
                </a:cubicBezTo>
                <a:cubicBezTo>
                  <a:pt x="38" y="1373"/>
                  <a:pt x="38" y="1373"/>
                  <a:pt x="38" y="1373"/>
                </a:cubicBezTo>
                <a:cubicBezTo>
                  <a:pt x="16" y="1315"/>
                  <a:pt x="4" y="1253"/>
                  <a:pt x="0" y="1199"/>
                </a:cubicBezTo>
                <a:moveTo>
                  <a:pt x="38" y="0"/>
                </a:moveTo>
                <a:cubicBezTo>
                  <a:pt x="38" y="0"/>
                  <a:pt x="38" y="0"/>
                  <a:pt x="38" y="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123"/>
                  <a:pt x="0" y="1123"/>
                  <a:pt x="0" y="1123"/>
                </a:cubicBezTo>
                <a:cubicBezTo>
                  <a:pt x="4" y="1071"/>
                  <a:pt x="16" y="1013"/>
                  <a:pt x="38" y="959"/>
                </a:cubicBezTo>
                <a:cubicBezTo>
                  <a:pt x="38" y="0"/>
                  <a:pt x="38" y="0"/>
                  <a:pt x="38" y="0"/>
                </a:cubicBezTo>
              </a:path>
            </a:pathLst>
          </a:custGeom>
          <a:solidFill>
            <a:srgbClr val="DBD6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1412875" y="1114425"/>
            <a:ext cx="651827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37"/>
          <p:cNvSpPr/>
          <p:nvPr userDrawn="1"/>
        </p:nvSpPr>
        <p:spPr bwMode="auto">
          <a:xfrm>
            <a:off x="7304088" y="1135063"/>
            <a:ext cx="342900" cy="39687"/>
          </a:xfrm>
          <a:custGeom>
            <a:avLst/>
            <a:gdLst>
              <a:gd name="T0" fmla="*/ 686 w 865"/>
              <a:gd name="T1" fmla="*/ 0 h 102"/>
              <a:gd name="T2" fmla="*/ 0 w 865"/>
              <a:gd name="T3" fmla="*/ 102 h 102"/>
              <a:gd name="T4" fmla="*/ 865 w 865"/>
              <a:gd name="T5" fmla="*/ 102 h 102"/>
              <a:gd name="T6" fmla="*/ 818 w 865"/>
              <a:gd name="T7" fmla="*/ 51 h 102"/>
              <a:gd name="T8" fmla="*/ 686 w 865"/>
              <a:gd name="T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5" h="102">
                <a:moveTo>
                  <a:pt x="686" y="0"/>
                </a:moveTo>
                <a:cubicBezTo>
                  <a:pt x="457" y="34"/>
                  <a:pt x="229" y="67"/>
                  <a:pt x="0" y="102"/>
                </a:cubicBezTo>
                <a:cubicBezTo>
                  <a:pt x="865" y="102"/>
                  <a:pt x="865" y="102"/>
                  <a:pt x="865" y="102"/>
                </a:cubicBezTo>
                <a:cubicBezTo>
                  <a:pt x="852" y="83"/>
                  <a:pt x="836" y="66"/>
                  <a:pt x="818" y="51"/>
                </a:cubicBezTo>
                <a:cubicBezTo>
                  <a:pt x="780" y="18"/>
                  <a:pt x="736" y="1"/>
                  <a:pt x="686" y="0"/>
                </a:cubicBezTo>
              </a:path>
            </a:pathLst>
          </a:custGeom>
          <a:solidFill>
            <a:srgbClr val="4353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38"/>
          <p:cNvSpPr>
            <a:spLocks noEditPoints="1"/>
          </p:cNvSpPr>
          <p:nvPr userDrawn="1"/>
        </p:nvSpPr>
        <p:spPr bwMode="auto">
          <a:xfrm>
            <a:off x="7931150" y="1431925"/>
            <a:ext cx="15875" cy="617537"/>
          </a:xfrm>
          <a:custGeom>
            <a:avLst/>
            <a:gdLst>
              <a:gd name="T0" fmla="*/ 0 w 41"/>
              <a:gd name="T1" fmla="*/ 1431 h 1537"/>
              <a:gd name="T2" fmla="*/ 0 w 41"/>
              <a:gd name="T3" fmla="*/ 1537 h 1537"/>
              <a:gd name="T4" fmla="*/ 0 w 41"/>
              <a:gd name="T5" fmla="*/ 1431 h 1537"/>
              <a:gd name="T6" fmla="*/ 0 w 41"/>
              <a:gd name="T7" fmla="*/ 0 h 1537"/>
              <a:gd name="T8" fmla="*/ 0 w 41"/>
              <a:gd name="T9" fmla="*/ 414 h 1537"/>
              <a:gd name="T10" fmla="*/ 8 w 41"/>
              <a:gd name="T11" fmla="*/ 391 h 1537"/>
              <a:gd name="T12" fmla="*/ 35 w 41"/>
              <a:gd name="T13" fmla="*/ 244 h 1537"/>
              <a:gd name="T14" fmla="*/ 26 w 41"/>
              <a:gd name="T15" fmla="*/ 88 h 1537"/>
              <a:gd name="T16" fmla="*/ 0 w 41"/>
              <a:gd name="T17" fmla="*/ 0 h 1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" h="1537">
                <a:moveTo>
                  <a:pt x="0" y="1431"/>
                </a:moveTo>
                <a:cubicBezTo>
                  <a:pt x="0" y="1537"/>
                  <a:pt x="0" y="1537"/>
                  <a:pt x="0" y="1537"/>
                </a:cubicBezTo>
                <a:cubicBezTo>
                  <a:pt x="4" y="1501"/>
                  <a:pt x="4" y="1466"/>
                  <a:pt x="0" y="1431"/>
                </a:cubicBezTo>
                <a:moveTo>
                  <a:pt x="0" y="0"/>
                </a:moveTo>
                <a:cubicBezTo>
                  <a:pt x="0" y="414"/>
                  <a:pt x="0" y="414"/>
                  <a:pt x="0" y="414"/>
                </a:cubicBezTo>
                <a:cubicBezTo>
                  <a:pt x="3" y="406"/>
                  <a:pt x="6" y="399"/>
                  <a:pt x="8" y="391"/>
                </a:cubicBezTo>
                <a:cubicBezTo>
                  <a:pt x="26" y="344"/>
                  <a:pt x="35" y="295"/>
                  <a:pt x="35" y="244"/>
                </a:cubicBezTo>
                <a:cubicBezTo>
                  <a:pt x="41" y="192"/>
                  <a:pt x="38" y="140"/>
                  <a:pt x="26" y="88"/>
                </a:cubicBezTo>
                <a:cubicBezTo>
                  <a:pt x="20" y="59"/>
                  <a:pt x="11" y="29"/>
                  <a:pt x="0" y="0"/>
                </a:cubicBezTo>
              </a:path>
            </a:pathLst>
          </a:custGeom>
          <a:solidFill>
            <a:srgbClr val="FBE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46"/>
          <p:cNvSpPr>
            <a:spLocks noEditPoints="1"/>
          </p:cNvSpPr>
          <p:nvPr userDrawn="1"/>
        </p:nvSpPr>
        <p:spPr bwMode="auto">
          <a:xfrm>
            <a:off x="1412875" y="1114425"/>
            <a:ext cx="6518275" cy="2784475"/>
          </a:xfrm>
          <a:custGeom>
            <a:avLst/>
            <a:gdLst>
              <a:gd name="T0" fmla="*/ 4046 w 4106"/>
              <a:gd name="T1" fmla="*/ 1693 h 1754"/>
              <a:gd name="T2" fmla="*/ 60 w 4106"/>
              <a:gd name="T3" fmla="*/ 1693 h 1754"/>
              <a:gd name="T4" fmla="*/ 60 w 4106"/>
              <a:gd name="T5" fmla="*/ 60 h 1754"/>
              <a:gd name="T6" fmla="*/ 4046 w 4106"/>
              <a:gd name="T7" fmla="*/ 60 h 1754"/>
              <a:gd name="T8" fmla="*/ 4046 w 4106"/>
              <a:gd name="T9" fmla="*/ 1693 h 1754"/>
              <a:gd name="T10" fmla="*/ 4106 w 4106"/>
              <a:gd name="T11" fmla="*/ 0 h 1754"/>
              <a:gd name="T12" fmla="*/ 0 w 4106"/>
              <a:gd name="T13" fmla="*/ 0 h 1754"/>
              <a:gd name="T14" fmla="*/ 0 w 4106"/>
              <a:gd name="T15" fmla="*/ 1754 h 1754"/>
              <a:gd name="T16" fmla="*/ 4106 w 4106"/>
              <a:gd name="T17" fmla="*/ 1754 h 1754"/>
              <a:gd name="T18" fmla="*/ 4106 w 4106"/>
              <a:gd name="T19" fmla="*/ 0 h 1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06" h="1754">
                <a:moveTo>
                  <a:pt x="4046" y="1693"/>
                </a:moveTo>
                <a:lnTo>
                  <a:pt x="60" y="1693"/>
                </a:lnTo>
                <a:lnTo>
                  <a:pt x="60" y="60"/>
                </a:lnTo>
                <a:lnTo>
                  <a:pt x="4046" y="60"/>
                </a:lnTo>
                <a:lnTo>
                  <a:pt x="4046" y="1693"/>
                </a:lnTo>
                <a:close/>
                <a:moveTo>
                  <a:pt x="4106" y="0"/>
                </a:moveTo>
                <a:lnTo>
                  <a:pt x="0" y="0"/>
                </a:lnTo>
                <a:lnTo>
                  <a:pt x="0" y="1754"/>
                </a:lnTo>
                <a:lnTo>
                  <a:pt x="4106" y="1754"/>
                </a:lnTo>
                <a:lnTo>
                  <a:pt x="4106" y="0"/>
                </a:lnTo>
                <a:close/>
              </a:path>
            </a:pathLst>
          </a:custGeom>
          <a:solidFill>
            <a:srgbClr val="CCA7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>
            <a:off x="5962650" y="3387725"/>
            <a:ext cx="2716213" cy="1755775"/>
            <a:chOff x="5962650" y="3387725"/>
            <a:chExt cx="2716213" cy="1755775"/>
          </a:xfrm>
        </p:grpSpPr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8329613" y="3749675"/>
              <a:ext cx="349250" cy="1393825"/>
            </a:xfrm>
            <a:prstGeom prst="rect">
              <a:avLst/>
            </a:prstGeom>
            <a:solidFill>
              <a:srgbClr val="E7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0"/>
            <p:cNvSpPr>
              <a:spLocks noChangeArrowheads="1"/>
            </p:cNvSpPr>
            <p:nvPr userDrawn="1"/>
          </p:nvSpPr>
          <p:spPr bwMode="auto">
            <a:xfrm>
              <a:off x="6016625" y="3729038"/>
              <a:ext cx="2608263" cy="1414462"/>
            </a:xfrm>
            <a:prstGeom prst="rect">
              <a:avLst/>
            </a:prstGeom>
            <a:solidFill>
              <a:srgbClr val="F5B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91"/>
            <p:cNvSpPr>
              <a:spLocks noChangeArrowheads="1"/>
            </p:cNvSpPr>
            <p:nvPr userDrawn="1"/>
          </p:nvSpPr>
          <p:spPr bwMode="auto">
            <a:xfrm>
              <a:off x="6016625" y="3729038"/>
              <a:ext cx="2608263" cy="47625"/>
            </a:xfrm>
            <a:prstGeom prst="rect">
              <a:avLst/>
            </a:prstGeom>
            <a:solidFill>
              <a:srgbClr val="BE7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92"/>
            <p:cNvSpPr>
              <a:spLocks noChangeArrowheads="1"/>
            </p:cNvSpPr>
            <p:nvPr userDrawn="1"/>
          </p:nvSpPr>
          <p:spPr bwMode="auto">
            <a:xfrm>
              <a:off x="5962650" y="3654425"/>
              <a:ext cx="2716213" cy="95250"/>
            </a:xfrm>
            <a:prstGeom prst="rect">
              <a:avLst/>
            </a:prstGeom>
            <a:solidFill>
              <a:srgbClr val="F5B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93"/>
            <p:cNvSpPr>
              <a:spLocks noChangeArrowheads="1"/>
            </p:cNvSpPr>
            <p:nvPr userDrawn="1"/>
          </p:nvSpPr>
          <p:spPr bwMode="auto">
            <a:xfrm>
              <a:off x="6865938" y="3568700"/>
              <a:ext cx="239713" cy="42862"/>
            </a:xfrm>
            <a:prstGeom prst="rect">
              <a:avLst/>
            </a:prstGeom>
            <a:solidFill>
              <a:srgbClr val="D26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94"/>
            <p:cNvSpPr>
              <a:spLocks noChangeArrowheads="1"/>
            </p:cNvSpPr>
            <p:nvPr userDrawn="1"/>
          </p:nvSpPr>
          <p:spPr bwMode="auto">
            <a:xfrm>
              <a:off x="6888163" y="3611563"/>
              <a:ext cx="239713" cy="42862"/>
            </a:xfrm>
            <a:prstGeom prst="rect">
              <a:avLst/>
            </a:prstGeom>
            <a:solidFill>
              <a:srgbClr val="42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Rectangle 95"/>
            <p:cNvSpPr>
              <a:spLocks noChangeArrowheads="1"/>
            </p:cNvSpPr>
            <p:nvPr userDrawn="1"/>
          </p:nvSpPr>
          <p:spPr bwMode="auto">
            <a:xfrm>
              <a:off x="6821488" y="3387725"/>
              <a:ext cx="58738" cy="266700"/>
            </a:xfrm>
            <a:prstGeom prst="rect">
              <a:avLst/>
            </a:prstGeom>
            <a:solidFill>
              <a:srgbClr val="6F5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6"/>
            <p:cNvSpPr/>
            <p:nvPr userDrawn="1"/>
          </p:nvSpPr>
          <p:spPr bwMode="auto">
            <a:xfrm>
              <a:off x="6638925" y="3389313"/>
              <a:ext cx="182563" cy="260350"/>
            </a:xfrm>
            <a:custGeom>
              <a:avLst/>
              <a:gdLst>
                <a:gd name="T0" fmla="*/ 32 w 115"/>
                <a:gd name="T1" fmla="*/ 164 h 164"/>
                <a:gd name="T2" fmla="*/ 0 w 115"/>
                <a:gd name="T3" fmla="*/ 145 h 164"/>
                <a:gd name="T4" fmla="*/ 83 w 115"/>
                <a:gd name="T5" fmla="*/ 0 h 164"/>
                <a:gd name="T6" fmla="*/ 115 w 115"/>
                <a:gd name="T7" fmla="*/ 18 h 164"/>
                <a:gd name="T8" fmla="*/ 32 w 115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64">
                  <a:moveTo>
                    <a:pt x="32" y="164"/>
                  </a:moveTo>
                  <a:lnTo>
                    <a:pt x="0" y="145"/>
                  </a:lnTo>
                  <a:lnTo>
                    <a:pt x="83" y="0"/>
                  </a:lnTo>
                  <a:lnTo>
                    <a:pt x="115" y="18"/>
                  </a:lnTo>
                  <a:lnTo>
                    <a:pt x="32" y="164"/>
                  </a:lnTo>
                  <a:close/>
                </a:path>
              </a:pathLst>
            </a:custGeom>
            <a:solidFill>
              <a:srgbClr val="9E5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925"/>
            <a:ext cx="6858000" cy="12414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 flipH="1">
            <a:off x="361292" y="450505"/>
            <a:ext cx="786899" cy="497803"/>
            <a:chOff x="1711856" y="2078071"/>
            <a:chExt cx="1196804" cy="757114"/>
          </a:xfrm>
        </p:grpSpPr>
        <p:sp>
          <p:nvSpPr>
            <p:cNvPr id="25" name="任意多边形 30"/>
            <p:cNvSpPr/>
            <p:nvPr/>
          </p:nvSpPr>
          <p:spPr>
            <a:xfrm>
              <a:off x="1920015" y="2078071"/>
              <a:ext cx="713347" cy="757114"/>
            </a:xfrm>
            <a:custGeom>
              <a:avLst/>
              <a:gdLst>
                <a:gd name="connsiteX0" fmla="*/ 63 w 140138"/>
                <a:gd name="connsiteY0" fmla="*/ 65738 h 154344"/>
                <a:gd name="connsiteX1" fmla="*/ 62928 w 140138"/>
                <a:gd name="connsiteY1" fmla="*/ 16 h 154344"/>
                <a:gd name="connsiteX2" fmla="*/ 140080 w 140138"/>
                <a:gd name="connsiteY2" fmla="*/ 71453 h 154344"/>
                <a:gd name="connsiteX3" fmla="*/ 74358 w 140138"/>
                <a:gd name="connsiteY3" fmla="*/ 154321 h 154344"/>
                <a:gd name="connsiteX4" fmla="*/ 63 w 140138"/>
                <a:gd name="connsiteY4" fmla="*/ 65738 h 154344"/>
                <a:gd name="connsiteX0-1" fmla="*/ 63 w 140227"/>
                <a:gd name="connsiteY0-2" fmla="*/ 65738 h 154534"/>
                <a:gd name="connsiteX1-3" fmla="*/ 62928 w 140227"/>
                <a:gd name="connsiteY1-4" fmla="*/ 16 h 154534"/>
                <a:gd name="connsiteX2-5" fmla="*/ 140080 w 140227"/>
                <a:gd name="connsiteY2-6" fmla="*/ 71453 h 154534"/>
                <a:gd name="connsiteX3-7" fmla="*/ 74358 w 140227"/>
                <a:gd name="connsiteY3-8" fmla="*/ 154321 h 154534"/>
                <a:gd name="connsiteX4-9" fmla="*/ 63 w 140227"/>
                <a:gd name="connsiteY4-10" fmla="*/ 65738 h 154534"/>
                <a:gd name="connsiteX0-11" fmla="*/ 63 w 140227"/>
                <a:gd name="connsiteY0-12" fmla="*/ 65738 h 154534"/>
                <a:gd name="connsiteX1-13" fmla="*/ 62928 w 140227"/>
                <a:gd name="connsiteY1-14" fmla="*/ 16 h 154534"/>
                <a:gd name="connsiteX2-15" fmla="*/ 140080 w 140227"/>
                <a:gd name="connsiteY2-16" fmla="*/ 71453 h 154534"/>
                <a:gd name="connsiteX3-17" fmla="*/ 74358 w 140227"/>
                <a:gd name="connsiteY3-18" fmla="*/ 154321 h 154534"/>
                <a:gd name="connsiteX4-19" fmla="*/ 63 w 140227"/>
                <a:gd name="connsiteY4-20" fmla="*/ 65738 h 154534"/>
                <a:gd name="connsiteX0-21" fmla="*/ 178 w 140342"/>
                <a:gd name="connsiteY0-22" fmla="*/ 65738 h 154534"/>
                <a:gd name="connsiteX1-23" fmla="*/ 63043 w 140342"/>
                <a:gd name="connsiteY1-24" fmla="*/ 16 h 154534"/>
                <a:gd name="connsiteX2-25" fmla="*/ 140195 w 140342"/>
                <a:gd name="connsiteY2-26" fmla="*/ 71453 h 154534"/>
                <a:gd name="connsiteX3-27" fmla="*/ 74473 w 140342"/>
                <a:gd name="connsiteY3-28" fmla="*/ 154321 h 154534"/>
                <a:gd name="connsiteX4-29" fmla="*/ 178 w 140342"/>
                <a:gd name="connsiteY4-30" fmla="*/ 65738 h 154534"/>
                <a:gd name="connsiteX0-31" fmla="*/ 178 w 140342"/>
                <a:gd name="connsiteY0-32" fmla="*/ 65740 h 154536"/>
                <a:gd name="connsiteX1-33" fmla="*/ 63043 w 140342"/>
                <a:gd name="connsiteY1-34" fmla="*/ 18 h 154536"/>
                <a:gd name="connsiteX2-35" fmla="*/ 140195 w 140342"/>
                <a:gd name="connsiteY2-36" fmla="*/ 71455 h 154536"/>
                <a:gd name="connsiteX3-37" fmla="*/ 74473 w 140342"/>
                <a:gd name="connsiteY3-38" fmla="*/ 154323 h 154536"/>
                <a:gd name="connsiteX4-39" fmla="*/ 178 w 140342"/>
                <a:gd name="connsiteY4-40" fmla="*/ 65740 h 154536"/>
                <a:gd name="connsiteX0-41" fmla="*/ 9 w 140173"/>
                <a:gd name="connsiteY0-42" fmla="*/ 71451 h 160247"/>
                <a:gd name="connsiteX1-43" fmla="*/ 71446 w 140173"/>
                <a:gd name="connsiteY1-44" fmla="*/ 14 h 160247"/>
                <a:gd name="connsiteX2-45" fmla="*/ 140026 w 140173"/>
                <a:gd name="connsiteY2-46" fmla="*/ 77166 h 160247"/>
                <a:gd name="connsiteX3-47" fmla="*/ 74304 w 140173"/>
                <a:gd name="connsiteY3-48" fmla="*/ 160034 h 160247"/>
                <a:gd name="connsiteX4-49" fmla="*/ 9 w 140173"/>
                <a:gd name="connsiteY4-50" fmla="*/ 71451 h 160247"/>
                <a:gd name="connsiteX0-51" fmla="*/ 9 w 140173"/>
                <a:gd name="connsiteY0-52" fmla="*/ 71451 h 148862"/>
                <a:gd name="connsiteX1-53" fmla="*/ 71446 w 140173"/>
                <a:gd name="connsiteY1-54" fmla="*/ 14 h 148862"/>
                <a:gd name="connsiteX2-55" fmla="*/ 140026 w 140173"/>
                <a:gd name="connsiteY2-56" fmla="*/ 77166 h 148862"/>
                <a:gd name="connsiteX3-57" fmla="*/ 74304 w 140173"/>
                <a:gd name="connsiteY3-58" fmla="*/ 148604 h 148862"/>
                <a:gd name="connsiteX4-59" fmla="*/ 9 w 140173"/>
                <a:gd name="connsiteY4-60" fmla="*/ 71451 h 148862"/>
                <a:gd name="connsiteX0-61" fmla="*/ 9 w 141024"/>
                <a:gd name="connsiteY0-62" fmla="*/ 71451 h 148862"/>
                <a:gd name="connsiteX1-63" fmla="*/ 71446 w 141024"/>
                <a:gd name="connsiteY1-64" fmla="*/ 14 h 148862"/>
                <a:gd name="connsiteX2-65" fmla="*/ 140026 w 141024"/>
                <a:gd name="connsiteY2-66" fmla="*/ 77166 h 148862"/>
                <a:gd name="connsiteX3-67" fmla="*/ 74304 w 141024"/>
                <a:gd name="connsiteY3-68" fmla="*/ 148604 h 148862"/>
                <a:gd name="connsiteX4-69" fmla="*/ 9 w 141024"/>
                <a:gd name="connsiteY4-70" fmla="*/ 71451 h 148862"/>
                <a:gd name="connsiteX0-71" fmla="*/ 9 w 140173"/>
                <a:gd name="connsiteY0-72" fmla="*/ 71451 h 148862"/>
                <a:gd name="connsiteX1-73" fmla="*/ 71446 w 140173"/>
                <a:gd name="connsiteY1-74" fmla="*/ 14 h 148862"/>
                <a:gd name="connsiteX2-75" fmla="*/ 140026 w 140173"/>
                <a:gd name="connsiteY2-76" fmla="*/ 77166 h 148862"/>
                <a:gd name="connsiteX3-77" fmla="*/ 74304 w 140173"/>
                <a:gd name="connsiteY3-78" fmla="*/ 148604 h 148862"/>
                <a:gd name="connsiteX4-79" fmla="*/ 9 w 140173"/>
                <a:gd name="connsiteY4-80" fmla="*/ 71451 h 148862"/>
                <a:gd name="connsiteX0-81" fmla="*/ 9 w 140257"/>
                <a:gd name="connsiteY0-82" fmla="*/ 71451 h 148862"/>
                <a:gd name="connsiteX1-83" fmla="*/ 71446 w 140257"/>
                <a:gd name="connsiteY1-84" fmla="*/ 14 h 148862"/>
                <a:gd name="connsiteX2-85" fmla="*/ 140026 w 140257"/>
                <a:gd name="connsiteY2-86" fmla="*/ 77166 h 148862"/>
                <a:gd name="connsiteX3-87" fmla="*/ 74304 w 140257"/>
                <a:gd name="connsiteY3-88" fmla="*/ 148604 h 148862"/>
                <a:gd name="connsiteX4-89" fmla="*/ 9 w 140257"/>
                <a:gd name="connsiteY4-90" fmla="*/ 71451 h 148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40257" h="148862">
                  <a:moveTo>
                    <a:pt x="9" y="71451"/>
                  </a:moveTo>
                  <a:cubicBezTo>
                    <a:pt x="-467" y="46686"/>
                    <a:pt x="19535" y="-938"/>
                    <a:pt x="71446" y="14"/>
                  </a:cubicBezTo>
                  <a:cubicBezTo>
                    <a:pt x="123357" y="966"/>
                    <a:pt x="142638" y="44242"/>
                    <a:pt x="140026" y="77166"/>
                  </a:cubicBezTo>
                  <a:cubicBezTo>
                    <a:pt x="141931" y="102883"/>
                    <a:pt x="125739" y="152890"/>
                    <a:pt x="74304" y="148604"/>
                  </a:cubicBezTo>
                  <a:cubicBezTo>
                    <a:pt x="22869" y="144318"/>
                    <a:pt x="485" y="96216"/>
                    <a:pt x="9" y="71451"/>
                  </a:cubicBezTo>
                  <a:close/>
                </a:path>
              </a:pathLst>
            </a:custGeom>
            <a:noFill/>
            <a:ln w="25400" cap="rnd">
              <a:solidFill>
                <a:srgbClr val="F5B66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任意多边形 31"/>
            <p:cNvSpPr/>
            <p:nvPr/>
          </p:nvSpPr>
          <p:spPr>
            <a:xfrm>
              <a:off x="1711856" y="2301388"/>
              <a:ext cx="1196804" cy="338300"/>
            </a:xfrm>
            <a:custGeom>
              <a:avLst/>
              <a:gdLst>
                <a:gd name="connsiteX0" fmla="*/ 202641 w 1204484"/>
                <a:gd name="connsiteY0" fmla="*/ 156229 h 260223"/>
                <a:gd name="connsiteX1" fmla="*/ 18842 w 1204484"/>
                <a:gd name="connsiteY1" fmla="*/ 257318 h 260223"/>
                <a:gd name="connsiteX2" fmla="*/ 606998 w 1204484"/>
                <a:gd name="connsiteY2" fmla="*/ 215963 h 260223"/>
                <a:gd name="connsiteX3" fmla="*/ 1199750 w 1204484"/>
                <a:gd name="connsiteY3" fmla="*/ 45949 h 260223"/>
                <a:gd name="connsiteX4" fmla="*/ 901077 w 1204484"/>
                <a:gd name="connsiteY4" fmla="*/ 0 h 260223"/>
                <a:gd name="connsiteX5" fmla="*/ 901077 w 1204484"/>
                <a:gd name="connsiteY5" fmla="*/ 0 h 260223"/>
                <a:gd name="connsiteX0-1" fmla="*/ 202641 w 1204484"/>
                <a:gd name="connsiteY0-2" fmla="*/ 156229 h 262942"/>
                <a:gd name="connsiteX1-3" fmla="*/ 18842 w 1204484"/>
                <a:gd name="connsiteY1-4" fmla="*/ 257318 h 262942"/>
                <a:gd name="connsiteX2-5" fmla="*/ 606998 w 1204484"/>
                <a:gd name="connsiteY2-6" fmla="*/ 215963 h 262942"/>
                <a:gd name="connsiteX3-7" fmla="*/ 1199750 w 1204484"/>
                <a:gd name="connsiteY3-8" fmla="*/ 45949 h 262942"/>
                <a:gd name="connsiteX4-9" fmla="*/ 901077 w 1204484"/>
                <a:gd name="connsiteY4-10" fmla="*/ 0 h 262942"/>
                <a:gd name="connsiteX5-11" fmla="*/ 901077 w 1204484"/>
                <a:gd name="connsiteY5-12" fmla="*/ 0 h 262942"/>
                <a:gd name="connsiteX0-13" fmla="*/ 203801 w 1205128"/>
                <a:gd name="connsiteY0-14" fmla="*/ 156229 h 299211"/>
                <a:gd name="connsiteX1-15" fmla="*/ 20002 w 1205128"/>
                <a:gd name="connsiteY1-16" fmla="*/ 257318 h 299211"/>
                <a:gd name="connsiteX2-17" fmla="*/ 626538 w 1205128"/>
                <a:gd name="connsiteY2-18" fmla="*/ 275697 h 299211"/>
                <a:gd name="connsiteX3-19" fmla="*/ 1200910 w 1205128"/>
                <a:gd name="connsiteY3-20" fmla="*/ 45949 h 299211"/>
                <a:gd name="connsiteX4-21" fmla="*/ 902237 w 1205128"/>
                <a:gd name="connsiteY4-22" fmla="*/ 0 h 299211"/>
                <a:gd name="connsiteX5-23" fmla="*/ 902237 w 1205128"/>
                <a:gd name="connsiteY5-24" fmla="*/ 0 h 299211"/>
                <a:gd name="connsiteX0-25" fmla="*/ 203801 w 1205128"/>
                <a:gd name="connsiteY0-26" fmla="*/ 156229 h 293093"/>
                <a:gd name="connsiteX1-27" fmla="*/ 20002 w 1205128"/>
                <a:gd name="connsiteY1-28" fmla="*/ 257318 h 293093"/>
                <a:gd name="connsiteX2-29" fmla="*/ 626538 w 1205128"/>
                <a:gd name="connsiteY2-30" fmla="*/ 275697 h 293093"/>
                <a:gd name="connsiteX3-31" fmla="*/ 1200910 w 1205128"/>
                <a:gd name="connsiteY3-32" fmla="*/ 45949 h 293093"/>
                <a:gd name="connsiteX4-33" fmla="*/ 902237 w 1205128"/>
                <a:gd name="connsiteY4-34" fmla="*/ 0 h 293093"/>
                <a:gd name="connsiteX5-35" fmla="*/ 902237 w 1205128"/>
                <a:gd name="connsiteY5-36" fmla="*/ 0 h 293093"/>
                <a:gd name="connsiteX0-37" fmla="*/ 189419 w 1190746"/>
                <a:gd name="connsiteY0-38" fmla="*/ 156229 h 303079"/>
                <a:gd name="connsiteX1-39" fmla="*/ 5620 w 1190746"/>
                <a:gd name="connsiteY1-40" fmla="*/ 257318 h 303079"/>
                <a:gd name="connsiteX2-41" fmla="*/ 612156 w 1190746"/>
                <a:gd name="connsiteY2-42" fmla="*/ 275697 h 303079"/>
                <a:gd name="connsiteX3-43" fmla="*/ 1186528 w 1190746"/>
                <a:gd name="connsiteY3-44" fmla="*/ 45949 h 303079"/>
                <a:gd name="connsiteX4-45" fmla="*/ 887855 w 1190746"/>
                <a:gd name="connsiteY4-46" fmla="*/ 0 h 303079"/>
                <a:gd name="connsiteX5-47" fmla="*/ 887855 w 1190746"/>
                <a:gd name="connsiteY5-48" fmla="*/ 0 h 303079"/>
                <a:gd name="connsiteX0-49" fmla="*/ 189419 w 1186528"/>
                <a:gd name="connsiteY0-50" fmla="*/ 166016 h 312866"/>
                <a:gd name="connsiteX1-51" fmla="*/ 5620 w 1186528"/>
                <a:gd name="connsiteY1-52" fmla="*/ 267105 h 312866"/>
                <a:gd name="connsiteX2-53" fmla="*/ 612156 w 1186528"/>
                <a:gd name="connsiteY2-54" fmla="*/ 285484 h 312866"/>
                <a:gd name="connsiteX3-55" fmla="*/ 1186528 w 1186528"/>
                <a:gd name="connsiteY3-56" fmla="*/ 55736 h 312866"/>
                <a:gd name="connsiteX4-57" fmla="*/ 887855 w 1186528"/>
                <a:gd name="connsiteY4-58" fmla="*/ 9787 h 312866"/>
                <a:gd name="connsiteX5-59" fmla="*/ 887855 w 1186528"/>
                <a:gd name="connsiteY5-60" fmla="*/ 9787 h 312866"/>
                <a:gd name="connsiteX0-61" fmla="*/ 189419 w 1186971"/>
                <a:gd name="connsiteY0-62" fmla="*/ 162790 h 309640"/>
                <a:gd name="connsiteX1-63" fmla="*/ 5620 w 1186971"/>
                <a:gd name="connsiteY1-64" fmla="*/ 263879 h 309640"/>
                <a:gd name="connsiteX2-65" fmla="*/ 612156 w 1186971"/>
                <a:gd name="connsiteY2-66" fmla="*/ 282258 h 309640"/>
                <a:gd name="connsiteX3-67" fmla="*/ 1186528 w 1186971"/>
                <a:gd name="connsiteY3-68" fmla="*/ 52510 h 309640"/>
                <a:gd name="connsiteX4-69" fmla="*/ 887855 w 1186971"/>
                <a:gd name="connsiteY4-70" fmla="*/ 6561 h 309640"/>
                <a:gd name="connsiteX5-71" fmla="*/ 887855 w 1186971"/>
                <a:gd name="connsiteY5-72" fmla="*/ 6561 h 309640"/>
                <a:gd name="connsiteX0-73" fmla="*/ 189419 w 1186971"/>
                <a:gd name="connsiteY0-74" fmla="*/ 162790 h 309640"/>
                <a:gd name="connsiteX1-75" fmla="*/ 5620 w 1186971"/>
                <a:gd name="connsiteY1-76" fmla="*/ 263879 h 309640"/>
                <a:gd name="connsiteX2-77" fmla="*/ 612156 w 1186971"/>
                <a:gd name="connsiteY2-78" fmla="*/ 282258 h 309640"/>
                <a:gd name="connsiteX3-79" fmla="*/ 1186528 w 1186971"/>
                <a:gd name="connsiteY3-80" fmla="*/ 52510 h 309640"/>
                <a:gd name="connsiteX4-81" fmla="*/ 887855 w 1186971"/>
                <a:gd name="connsiteY4-82" fmla="*/ 6561 h 309640"/>
                <a:gd name="connsiteX5-83" fmla="*/ 887855 w 1186971"/>
                <a:gd name="connsiteY5-84" fmla="*/ 6561 h 309640"/>
                <a:gd name="connsiteX0-85" fmla="*/ 203801 w 1201353"/>
                <a:gd name="connsiteY0-86" fmla="*/ 139815 h 300469"/>
                <a:gd name="connsiteX1-87" fmla="*/ 20002 w 1201353"/>
                <a:gd name="connsiteY1-88" fmla="*/ 263879 h 300469"/>
                <a:gd name="connsiteX2-89" fmla="*/ 626538 w 1201353"/>
                <a:gd name="connsiteY2-90" fmla="*/ 282258 h 300469"/>
                <a:gd name="connsiteX3-91" fmla="*/ 1200910 w 1201353"/>
                <a:gd name="connsiteY3-92" fmla="*/ 52510 h 300469"/>
                <a:gd name="connsiteX4-93" fmla="*/ 902237 w 1201353"/>
                <a:gd name="connsiteY4-94" fmla="*/ 6561 h 300469"/>
                <a:gd name="connsiteX5-95" fmla="*/ 902237 w 1201353"/>
                <a:gd name="connsiteY5-96" fmla="*/ 6561 h 300469"/>
                <a:gd name="connsiteX0-97" fmla="*/ 195393 w 1192945"/>
                <a:gd name="connsiteY0-98" fmla="*/ 139815 h 307899"/>
                <a:gd name="connsiteX1-99" fmla="*/ 11594 w 1192945"/>
                <a:gd name="connsiteY1-100" fmla="*/ 263879 h 307899"/>
                <a:gd name="connsiteX2-101" fmla="*/ 618130 w 1192945"/>
                <a:gd name="connsiteY2-102" fmla="*/ 282258 h 307899"/>
                <a:gd name="connsiteX3-103" fmla="*/ 1192502 w 1192945"/>
                <a:gd name="connsiteY3-104" fmla="*/ 52510 h 307899"/>
                <a:gd name="connsiteX4-105" fmla="*/ 893829 w 1192945"/>
                <a:gd name="connsiteY4-106" fmla="*/ 6561 h 307899"/>
                <a:gd name="connsiteX5-107" fmla="*/ 893829 w 1192945"/>
                <a:gd name="connsiteY5-108" fmla="*/ 6561 h 307899"/>
                <a:gd name="connsiteX0-109" fmla="*/ 199654 w 1197206"/>
                <a:gd name="connsiteY0-110" fmla="*/ 139815 h 331631"/>
                <a:gd name="connsiteX1-111" fmla="*/ 11260 w 1197206"/>
                <a:gd name="connsiteY1-112" fmla="*/ 305234 h 331631"/>
                <a:gd name="connsiteX2-113" fmla="*/ 622391 w 1197206"/>
                <a:gd name="connsiteY2-114" fmla="*/ 282258 h 331631"/>
                <a:gd name="connsiteX3-115" fmla="*/ 1196763 w 1197206"/>
                <a:gd name="connsiteY3-116" fmla="*/ 52510 h 331631"/>
                <a:gd name="connsiteX4-117" fmla="*/ 898090 w 1197206"/>
                <a:gd name="connsiteY4-118" fmla="*/ 6561 h 331631"/>
                <a:gd name="connsiteX5-119" fmla="*/ 898090 w 1197206"/>
                <a:gd name="connsiteY5-120" fmla="*/ 6561 h 331631"/>
                <a:gd name="connsiteX0-121" fmla="*/ 199654 w 1196804"/>
                <a:gd name="connsiteY0-122" fmla="*/ 135685 h 327501"/>
                <a:gd name="connsiteX1-123" fmla="*/ 11260 w 1196804"/>
                <a:gd name="connsiteY1-124" fmla="*/ 301104 h 327501"/>
                <a:gd name="connsiteX2-125" fmla="*/ 622391 w 1196804"/>
                <a:gd name="connsiteY2-126" fmla="*/ 278128 h 327501"/>
                <a:gd name="connsiteX3-127" fmla="*/ 1196763 w 1196804"/>
                <a:gd name="connsiteY3-128" fmla="*/ 48380 h 327501"/>
                <a:gd name="connsiteX4-129" fmla="*/ 898090 w 1196804"/>
                <a:gd name="connsiteY4-130" fmla="*/ 2431 h 327501"/>
                <a:gd name="connsiteX5-131" fmla="*/ 898090 w 1196804"/>
                <a:gd name="connsiteY5-132" fmla="*/ 2431 h 327501"/>
                <a:gd name="connsiteX0-133" fmla="*/ 199654 w 1196804"/>
                <a:gd name="connsiteY0-134" fmla="*/ 146484 h 338300"/>
                <a:gd name="connsiteX1-135" fmla="*/ 11260 w 1196804"/>
                <a:gd name="connsiteY1-136" fmla="*/ 311903 h 338300"/>
                <a:gd name="connsiteX2-137" fmla="*/ 622391 w 1196804"/>
                <a:gd name="connsiteY2-138" fmla="*/ 288927 h 338300"/>
                <a:gd name="connsiteX3-139" fmla="*/ 1196763 w 1196804"/>
                <a:gd name="connsiteY3-140" fmla="*/ 59179 h 338300"/>
                <a:gd name="connsiteX4-141" fmla="*/ 898090 w 1196804"/>
                <a:gd name="connsiteY4-142" fmla="*/ 13230 h 338300"/>
                <a:gd name="connsiteX5-143" fmla="*/ 898090 w 1196804"/>
                <a:gd name="connsiteY5-144" fmla="*/ 13230 h 338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196804" h="338300">
                  <a:moveTo>
                    <a:pt x="199654" y="146484"/>
                  </a:moveTo>
                  <a:cubicBezTo>
                    <a:pt x="74058" y="159885"/>
                    <a:pt x="-36221" y="260592"/>
                    <a:pt x="11260" y="311903"/>
                  </a:cubicBezTo>
                  <a:cubicBezTo>
                    <a:pt x="58741" y="363214"/>
                    <a:pt x="424807" y="331048"/>
                    <a:pt x="622391" y="288927"/>
                  </a:cubicBezTo>
                  <a:cubicBezTo>
                    <a:pt x="819975" y="246806"/>
                    <a:pt x="1201358" y="155673"/>
                    <a:pt x="1196763" y="59179"/>
                  </a:cubicBezTo>
                  <a:cubicBezTo>
                    <a:pt x="1192168" y="-37315"/>
                    <a:pt x="898090" y="13230"/>
                    <a:pt x="898090" y="13230"/>
                  </a:cubicBezTo>
                  <a:lnTo>
                    <a:pt x="898090" y="13230"/>
                  </a:lnTo>
                </a:path>
              </a:pathLst>
            </a:custGeom>
            <a:noFill/>
            <a:ln w="38100" cap="rnd">
              <a:solidFill>
                <a:srgbClr val="F5B66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7" name="任意多边形 37"/>
          <p:cNvSpPr/>
          <p:nvPr userDrawn="1"/>
        </p:nvSpPr>
        <p:spPr>
          <a:xfrm rot="20627597" flipH="1">
            <a:off x="2876042" y="674142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 bwMode="auto">
          <a:xfrm>
            <a:off x="194587" y="3522845"/>
            <a:ext cx="1084232" cy="1612340"/>
          </a:xfrm>
          <a:custGeom>
            <a:avLst/>
            <a:gdLst>
              <a:gd name="connsiteX0" fmla="*/ 789507 w 1907672"/>
              <a:gd name="connsiteY0" fmla="*/ 1855288 h 2836862"/>
              <a:gd name="connsiteX1" fmla="*/ 784988 w 1907672"/>
              <a:gd name="connsiteY1" fmla="*/ 1858576 h 2836862"/>
              <a:gd name="connsiteX2" fmla="*/ 777467 w 1907672"/>
              <a:gd name="connsiteY2" fmla="*/ 1866102 h 2836862"/>
              <a:gd name="connsiteX3" fmla="*/ 773706 w 1907672"/>
              <a:gd name="connsiteY3" fmla="*/ 1866102 h 2836862"/>
              <a:gd name="connsiteX4" fmla="*/ 773328 w 1907672"/>
              <a:gd name="connsiteY4" fmla="*/ 1857477 h 2836862"/>
              <a:gd name="connsiteX5" fmla="*/ 774646 w 1907672"/>
              <a:gd name="connsiteY5" fmla="*/ 1857636 h 2836862"/>
              <a:gd name="connsiteX6" fmla="*/ 914933 w 1907672"/>
              <a:gd name="connsiteY6" fmla="*/ 1819642 h 2836862"/>
              <a:gd name="connsiteX7" fmla="*/ 924136 w 1907672"/>
              <a:gd name="connsiteY7" fmla="*/ 1915016 h 2836862"/>
              <a:gd name="connsiteX8" fmla="*/ 920376 w 1907672"/>
              <a:gd name="connsiteY8" fmla="*/ 1915016 h 2836862"/>
              <a:gd name="connsiteX9" fmla="*/ 920376 w 1907672"/>
              <a:gd name="connsiteY9" fmla="*/ 1918778 h 2836862"/>
              <a:gd name="connsiteX10" fmla="*/ 912854 w 1907672"/>
              <a:gd name="connsiteY10" fmla="*/ 1922541 h 2836862"/>
              <a:gd name="connsiteX11" fmla="*/ 905333 w 1907672"/>
              <a:gd name="connsiteY11" fmla="*/ 1930066 h 2836862"/>
              <a:gd name="connsiteX12" fmla="*/ 788749 w 1907672"/>
              <a:gd name="connsiteY12" fmla="*/ 2012844 h 2836862"/>
              <a:gd name="connsiteX13" fmla="*/ 781228 w 1907672"/>
              <a:gd name="connsiteY13" fmla="*/ 2035420 h 2836862"/>
              <a:gd name="connsiteX14" fmla="*/ 826357 w 1907672"/>
              <a:gd name="connsiteY14" fmla="*/ 2110673 h 2836862"/>
              <a:gd name="connsiteX15" fmla="*/ 837639 w 1907672"/>
              <a:gd name="connsiteY15" fmla="*/ 2178400 h 2836862"/>
              <a:gd name="connsiteX16" fmla="*/ 833878 w 1907672"/>
              <a:gd name="connsiteY16" fmla="*/ 2178400 h 2836862"/>
              <a:gd name="connsiteX17" fmla="*/ 841400 w 1907672"/>
              <a:gd name="connsiteY17" fmla="*/ 2204739 h 2836862"/>
              <a:gd name="connsiteX18" fmla="*/ 807553 w 1907672"/>
              <a:gd name="connsiteY18" fmla="*/ 2336431 h 2836862"/>
              <a:gd name="connsiteX19" fmla="*/ 803792 w 1907672"/>
              <a:gd name="connsiteY19" fmla="*/ 2332669 h 2836862"/>
              <a:gd name="connsiteX20" fmla="*/ 803792 w 1907672"/>
              <a:gd name="connsiteY20" fmla="*/ 2343957 h 2836862"/>
              <a:gd name="connsiteX21" fmla="*/ 800031 w 1907672"/>
              <a:gd name="connsiteY21" fmla="*/ 2343957 h 2836862"/>
              <a:gd name="connsiteX22" fmla="*/ 803792 w 1907672"/>
              <a:gd name="connsiteY22" fmla="*/ 2351482 h 2836862"/>
              <a:gd name="connsiteX23" fmla="*/ 615754 w 1907672"/>
              <a:gd name="connsiteY23" fmla="*/ 2614867 h 2836862"/>
              <a:gd name="connsiteX24" fmla="*/ 559343 w 1907672"/>
              <a:gd name="connsiteY24" fmla="*/ 2678831 h 2836862"/>
              <a:gd name="connsiteX25" fmla="*/ 390109 w 1907672"/>
              <a:gd name="connsiteY25" fmla="*/ 2836862 h 2836862"/>
              <a:gd name="connsiteX26" fmla="*/ 405152 w 1907672"/>
              <a:gd name="connsiteY26" fmla="*/ 2791711 h 2836862"/>
              <a:gd name="connsiteX27" fmla="*/ 495410 w 1907672"/>
              <a:gd name="connsiteY27" fmla="*/ 2678831 h 2836862"/>
              <a:gd name="connsiteX28" fmla="*/ 506692 w 1907672"/>
              <a:gd name="connsiteY28" fmla="*/ 2675069 h 2836862"/>
              <a:gd name="connsiteX29" fmla="*/ 623276 w 1907672"/>
              <a:gd name="connsiteY29" fmla="*/ 2550902 h 2836862"/>
              <a:gd name="connsiteX30" fmla="*/ 623276 w 1907672"/>
              <a:gd name="connsiteY30" fmla="*/ 2554664 h 2836862"/>
              <a:gd name="connsiteX31" fmla="*/ 642079 w 1907672"/>
              <a:gd name="connsiteY31" fmla="*/ 2524563 h 2836862"/>
              <a:gd name="connsiteX32" fmla="*/ 645840 w 1907672"/>
              <a:gd name="connsiteY32" fmla="*/ 2528326 h 2836862"/>
              <a:gd name="connsiteX33" fmla="*/ 657122 w 1907672"/>
              <a:gd name="connsiteY33" fmla="*/ 2505750 h 2836862"/>
              <a:gd name="connsiteX34" fmla="*/ 668405 w 1907672"/>
              <a:gd name="connsiteY34" fmla="*/ 2505750 h 2836862"/>
              <a:gd name="connsiteX35" fmla="*/ 668405 w 1907672"/>
              <a:gd name="connsiteY35" fmla="*/ 2494462 h 2836862"/>
              <a:gd name="connsiteX36" fmla="*/ 702252 w 1907672"/>
              <a:gd name="connsiteY36" fmla="*/ 2438023 h 2836862"/>
              <a:gd name="connsiteX37" fmla="*/ 702252 w 1907672"/>
              <a:gd name="connsiteY37" fmla="*/ 2441785 h 2836862"/>
              <a:gd name="connsiteX38" fmla="*/ 758663 w 1907672"/>
              <a:gd name="connsiteY38" fmla="*/ 2325143 h 2836862"/>
              <a:gd name="connsiteX39" fmla="*/ 766184 w 1907672"/>
              <a:gd name="connsiteY39" fmla="*/ 2328906 h 2836862"/>
              <a:gd name="connsiteX40" fmla="*/ 769945 w 1907672"/>
              <a:gd name="connsiteY40" fmla="*/ 2298805 h 2836862"/>
              <a:gd name="connsiteX41" fmla="*/ 777467 w 1907672"/>
              <a:gd name="connsiteY41" fmla="*/ 2268704 h 2836862"/>
              <a:gd name="connsiteX42" fmla="*/ 781228 w 1907672"/>
              <a:gd name="connsiteY42" fmla="*/ 2246128 h 2836862"/>
              <a:gd name="connsiteX43" fmla="*/ 784988 w 1907672"/>
              <a:gd name="connsiteY43" fmla="*/ 2242365 h 2836862"/>
              <a:gd name="connsiteX44" fmla="*/ 792510 w 1907672"/>
              <a:gd name="connsiteY44" fmla="*/ 2219790 h 2836862"/>
              <a:gd name="connsiteX45" fmla="*/ 788749 w 1907672"/>
              <a:gd name="connsiteY45" fmla="*/ 2219790 h 2836862"/>
              <a:gd name="connsiteX46" fmla="*/ 792510 w 1907672"/>
              <a:gd name="connsiteY46" fmla="*/ 2204739 h 2836862"/>
              <a:gd name="connsiteX47" fmla="*/ 792510 w 1907672"/>
              <a:gd name="connsiteY47" fmla="*/ 2200976 h 2836862"/>
              <a:gd name="connsiteX48" fmla="*/ 784988 w 1907672"/>
              <a:gd name="connsiteY48" fmla="*/ 2178400 h 2836862"/>
              <a:gd name="connsiteX49" fmla="*/ 800031 w 1907672"/>
              <a:gd name="connsiteY49" fmla="*/ 2182163 h 2836862"/>
              <a:gd name="connsiteX50" fmla="*/ 724816 w 1907672"/>
              <a:gd name="connsiteY50" fmla="*/ 2031658 h 2836862"/>
              <a:gd name="connsiteX51" fmla="*/ 732338 w 1907672"/>
              <a:gd name="connsiteY51" fmla="*/ 2020370 h 2836862"/>
              <a:gd name="connsiteX52" fmla="*/ 739859 w 1907672"/>
              <a:gd name="connsiteY52" fmla="*/ 1994031 h 2836862"/>
              <a:gd name="connsiteX53" fmla="*/ 743620 w 1907672"/>
              <a:gd name="connsiteY53" fmla="*/ 1990269 h 2836862"/>
              <a:gd name="connsiteX54" fmla="*/ 754902 w 1907672"/>
              <a:gd name="connsiteY54" fmla="*/ 1971455 h 2836862"/>
              <a:gd name="connsiteX55" fmla="*/ 758663 w 1907672"/>
              <a:gd name="connsiteY55" fmla="*/ 1978981 h 2836862"/>
              <a:gd name="connsiteX56" fmla="*/ 777467 w 1907672"/>
              <a:gd name="connsiteY56" fmla="*/ 1948880 h 2836862"/>
              <a:gd name="connsiteX57" fmla="*/ 777467 w 1907672"/>
              <a:gd name="connsiteY57" fmla="*/ 1956405 h 2836862"/>
              <a:gd name="connsiteX58" fmla="*/ 800031 w 1907672"/>
              <a:gd name="connsiteY58" fmla="*/ 1933829 h 2836862"/>
              <a:gd name="connsiteX59" fmla="*/ 800031 w 1907672"/>
              <a:gd name="connsiteY59" fmla="*/ 1937592 h 2836862"/>
              <a:gd name="connsiteX60" fmla="*/ 811314 w 1907672"/>
              <a:gd name="connsiteY60" fmla="*/ 1922541 h 2836862"/>
              <a:gd name="connsiteX61" fmla="*/ 811314 w 1907672"/>
              <a:gd name="connsiteY61" fmla="*/ 1930066 h 2836862"/>
              <a:gd name="connsiteX62" fmla="*/ 852682 w 1907672"/>
              <a:gd name="connsiteY62" fmla="*/ 1896203 h 2836862"/>
              <a:gd name="connsiteX63" fmla="*/ 852682 w 1907672"/>
              <a:gd name="connsiteY63" fmla="*/ 1899965 h 2836862"/>
              <a:gd name="connsiteX64" fmla="*/ 890290 w 1907672"/>
              <a:gd name="connsiteY64" fmla="*/ 1884915 h 2836862"/>
              <a:gd name="connsiteX65" fmla="*/ 879007 w 1907672"/>
              <a:gd name="connsiteY65" fmla="*/ 1869864 h 2836862"/>
              <a:gd name="connsiteX66" fmla="*/ 860203 w 1907672"/>
              <a:gd name="connsiteY66" fmla="*/ 1881152 h 2836862"/>
              <a:gd name="connsiteX67" fmla="*/ 815074 w 1907672"/>
              <a:gd name="connsiteY67" fmla="*/ 1873627 h 2836862"/>
              <a:gd name="connsiteX68" fmla="*/ 822596 w 1907672"/>
              <a:gd name="connsiteY68" fmla="*/ 1862339 h 2836862"/>
              <a:gd name="connsiteX69" fmla="*/ 815074 w 1907672"/>
              <a:gd name="connsiteY69" fmla="*/ 1858576 h 2836862"/>
              <a:gd name="connsiteX70" fmla="*/ 818835 w 1907672"/>
              <a:gd name="connsiteY70" fmla="*/ 1854814 h 2836862"/>
              <a:gd name="connsiteX71" fmla="*/ 792510 w 1907672"/>
              <a:gd name="connsiteY71" fmla="*/ 1854814 h 2836862"/>
              <a:gd name="connsiteX72" fmla="*/ 789507 w 1907672"/>
              <a:gd name="connsiteY72" fmla="*/ 1855288 h 2836862"/>
              <a:gd name="connsiteX73" fmla="*/ 795330 w 1907672"/>
              <a:gd name="connsiteY73" fmla="*/ 1851051 h 2836862"/>
              <a:gd name="connsiteX74" fmla="*/ 811314 w 1907672"/>
              <a:gd name="connsiteY74" fmla="*/ 1843526 h 2836862"/>
              <a:gd name="connsiteX75" fmla="*/ 886529 w 1907672"/>
              <a:gd name="connsiteY75" fmla="*/ 1832238 h 2836862"/>
              <a:gd name="connsiteX76" fmla="*/ 895391 w 1907672"/>
              <a:gd name="connsiteY76" fmla="*/ 1828038 h 2836862"/>
              <a:gd name="connsiteX77" fmla="*/ 916615 w 1907672"/>
              <a:gd name="connsiteY77" fmla="*/ 1836000 h 2836862"/>
              <a:gd name="connsiteX78" fmla="*/ 914933 w 1907672"/>
              <a:gd name="connsiteY78" fmla="*/ 1819642 h 2836862"/>
              <a:gd name="connsiteX79" fmla="*/ 773691 w 1907672"/>
              <a:gd name="connsiteY79" fmla="*/ 1805791 h 2836862"/>
              <a:gd name="connsiteX80" fmla="*/ 777467 w 1907672"/>
              <a:gd name="connsiteY80" fmla="*/ 1805899 h 2836862"/>
              <a:gd name="connsiteX81" fmla="*/ 777467 w 1907672"/>
              <a:gd name="connsiteY81" fmla="*/ 1809662 h 2836862"/>
              <a:gd name="connsiteX82" fmla="*/ 773706 w 1907672"/>
              <a:gd name="connsiteY82" fmla="*/ 1805899 h 2836862"/>
              <a:gd name="connsiteX83" fmla="*/ 761013 w 1907672"/>
              <a:gd name="connsiteY83" fmla="*/ 1805429 h 2836862"/>
              <a:gd name="connsiteX84" fmla="*/ 772195 w 1907672"/>
              <a:gd name="connsiteY84" fmla="*/ 1805749 h 2836862"/>
              <a:gd name="connsiteX85" fmla="*/ 772296 w 1907672"/>
              <a:gd name="connsiteY85" fmla="*/ 1820480 h 2836862"/>
              <a:gd name="connsiteX86" fmla="*/ 773177 w 1907672"/>
              <a:gd name="connsiteY86" fmla="*/ 1854049 h 2836862"/>
              <a:gd name="connsiteX87" fmla="*/ 773328 w 1907672"/>
              <a:gd name="connsiteY87" fmla="*/ 1857477 h 2836862"/>
              <a:gd name="connsiteX88" fmla="*/ 751141 w 1907672"/>
              <a:gd name="connsiteY88" fmla="*/ 1854814 h 2836862"/>
              <a:gd name="connsiteX89" fmla="*/ 758663 w 1907672"/>
              <a:gd name="connsiteY89" fmla="*/ 1847288 h 2836862"/>
              <a:gd name="connsiteX90" fmla="*/ 736098 w 1907672"/>
              <a:gd name="connsiteY90" fmla="*/ 1824712 h 2836862"/>
              <a:gd name="connsiteX91" fmla="*/ 747381 w 1907672"/>
              <a:gd name="connsiteY91" fmla="*/ 1820950 h 2836862"/>
              <a:gd name="connsiteX92" fmla="*/ 747381 w 1907672"/>
              <a:gd name="connsiteY92" fmla="*/ 1813425 h 2836862"/>
              <a:gd name="connsiteX93" fmla="*/ 761013 w 1907672"/>
              <a:gd name="connsiteY93" fmla="*/ 1805429 h 2836862"/>
              <a:gd name="connsiteX94" fmla="*/ 772119 w 1907672"/>
              <a:gd name="connsiteY94" fmla="*/ 1794670 h 2836862"/>
              <a:gd name="connsiteX95" fmla="*/ 773691 w 1907672"/>
              <a:gd name="connsiteY95" fmla="*/ 1805791 h 2836862"/>
              <a:gd name="connsiteX96" fmla="*/ 772195 w 1907672"/>
              <a:gd name="connsiteY96" fmla="*/ 1805749 h 2836862"/>
              <a:gd name="connsiteX97" fmla="*/ 807372 w 1907672"/>
              <a:gd name="connsiteY97" fmla="*/ 1788895 h 2836862"/>
              <a:gd name="connsiteX98" fmla="*/ 807083 w 1907672"/>
              <a:gd name="connsiteY98" fmla="*/ 1791789 h 2836862"/>
              <a:gd name="connsiteX99" fmla="*/ 803792 w 1907672"/>
              <a:gd name="connsiteY99" fmla="*/ 1790849 h 2836862"/>
              <a:gd name="connsiteX100" fmla="*/ 807553 w 1907672"/>
              <a:gd name="connsiteY100" fmla="*/ 1787086 h 2836862"/>
              <a:gd name="connsiteX101" fmla="*/ 807553 w 1907672"/>
              <a:gd name="connsiteY101" fmla="*/ 1788796 h 2836862"/>
              <a:gd name="connsiteX102" fmla="*/ 807372 w 1907672"/>
              <a:gd name="connsiteY102" fmla="*/ 1788895 h 2836862"/>
              <a:gd name="connsiteX103" fmla="*/ 1005124 w 1907672"/>
              <a:gd name="connsiteY103" fmla="*/ 1786036 h 2836862"/>
              <a:gd name="connsiteX104" fmla="*/ 1010124 w 1907672"/>
              <a:gd name="connsiteY104" fmla="*/ 1786989 h 2836862"/>
              <a:gd name="connsiteX105" fmla="*/ 1010101 w 1907672"/>
              <a:gd name="connsiteY105" fmla="*/ 1787086 h 2836862"/>
              <a:gd name="connsiteX106" fmla="*/ 1006873 w 1907672"/>
              <a:gd name="connsiteY106" fmla="*/ 1787086 h 2836862"/>
              <a:gd name="connsiteX107" fmla="*/ 750887 w 1907672"/>
              <a:gd name="connsiteY107" fmla="*/ 1779587 h 2836862"/>
              <a:gd name="connsiteX108" fmla="*/ 755649 w 1907672"/>
              <a:gd name="connsiteY108" fmla="*/ 1779587 h 2836862"/>
              <a:gd name="connsiteX109" fmla="*/ 747712 w 1907672"/>
              <a:gd name="connsiteY109" fmla="*/ 1782762 h 2836862"/>
              <a:gd name="connsiteX110" fmla="*/ 1045450 w 1907672"/>
              <a:gd name="connsiteY110" fmla="*/ 1751477 h 2836862"/>
              <a:gd name="connsiteX111" fmla="*/ 1044481 w 1907672"/>
              <a:gd name="connsiteY111" fmla="*/ 1756985 h 2836862"/>
              <a:gd name="connsiteX112" fmla="*/ 1044481 w 1907672"/>
              <a:gd name="connsiteY112" fmla="*/ 1755464 h 2836862"/>
              <a:gd name="connsiteX113" fmla="*/ 1045268 w 1907672"/>
              <a:gd name="connsiteY113" fmla="*/ 1751804 h 2836862"/>
              <a:gd name="connsiteX114" fmla="*/ 1023385 w 1907672"/>
              <a:gd name="connsiteY114" fmla="*/ 1750048 h 2836862"/>
              <a:gd name="connsiteX115" fmla="*/ 1021426 w 1907672"/>
              <a:gd name="connsiteY115" fmla="*/ 1756985 h 2836862"/>
              <a:gd name="connsiteX116" fmla="*/ 1021299 w 1907672"/>
              <a:gd name="connsiteY116" fmla="*/ 1757434 h 2836862"/>
              <a:gd name="connsiteX117" fmla="*/ 1021280 w 1907672"/>
              <a:gd name="connsiteY117" fmla="*/ 1757448 h 2836862"/>
              <a:gd name="connsiteX118" fmla="*/ 1021388 w 1907672"/>
              <a:gd name="connsiteY118" fmla="*/ 1756985 h 2836862"/>
              <a:gd name="connsiteX119" fmla="*/ 1022386 w 1907672"/>
              <a:gd name="connsiteY119" fmla="*/ 1752282 h 2836862"/>
              <a:gd name="connsiteX120" fmla="*/ 1021371 w 1907672"/>
              <a:gd name="connsiteY120" fmla="*/ 1756985 h 2836862"/>
              <a:gd name="connsiteX121" fmla="*/ 1021270 w 1907672"/>
              <a:gd name="connsiteY121" fmla="*/ 1757455 h 2836862"/>
              <a:gd name="connsiteX122" fmla="*/ 1021280 w 1907672"/>
              <a:gd name="connsiteY122" fmla="*/ 1757448 h 2836862"/>
              <a:gd name="connsiteX123" fmla="*/ 1021210 w 1907672"/>
              <a:gd name="connsiteY123" fmla="*/ 1757747 h 2836862"/>
              <a:gd name="connsiteX124" fmla="*/ 1019566 w 1907672"/>
              <a:gd name="connsiteY124" fmla="*/ 1763570 h 2836862"/>
              <a:gd name="connsiteX125" fmla="*/ 1014395 w 1907672"/>
              <a:gd name="connsiteY125" fmla="*/ 1787086 h 2836862"/>
              <a:gd name="connsiteX126" fmla="*/ 1021210 w 1907672"/>
              <a:gd name="connsiteY126" fmla="*/ 1757747 h 2836862"/>
              <a:gd name="connsiteX127" fmla="*/ 1021299 w 1907672"/>
              <a:gd name="connsiteY127" fmla="*/ 1757434 h 2836862"/>
              <a:gd name="connsiteX128" fmla="*/ 1021916 w 1907672"/>
              <a:gd name="connsiteY128" fmla="*/ 1756985 h 2836862"/>
              <a:gd name="connsiteX129" fmla="*/ 1023385 w 1907672"/>
              <a:gd name="connsiteY129" fmla="*/ 1750048 h 2836862"/>
              <a:gd name="connsiteX130" fmla="*/ 662528 w 1907672"/>
              <a:gd name="connsiteY130" fmla="*/ 1696156 h 2836862"/>
              <a:gd name="connsiteX131" fmla="*/ 661353 w 1907672"/>
              <a:gd name="connsiteY131" fmla="*/ 1696783 h 2836862"/>
              <a:gd name="connsiteX132" fmla="*/ 657122 w 1907672"/>
              <a:gd name="connsiteY132" fmla="*/ 1700545 h 2836862"/>
              <a:gd name="connsiteX133" fmla="*/ 660883 w 1907672"/>
              <a:gd name="connsiteY133" fmla="*/ 1696783 h 2836862"/>
              <a:gd name="connsiteX134" fmla="*/ 670755 w 1907672"/>
              <a:gd name="connsiteY134" fmla="*/ 1693020 h 2836862"/>
              <a:gd name="connsiteX135" fmla="*/ 672165 w 1907672"/>
              <a:gd name="connsiteY135" fmla="*/ 1700545 h 2836862"/>
              <a:gd name="connsiteX136" fmla="*/ 681986 w 1907672"/>
              <a:gd name="connsiteY136" fmla="*/ 1693937 h 2836862"/>
              <a:gd name="connsiteX137" fmla="*/ 684388 w 1907672"/>
              <a:gd name="connsiteY137" fmla="*/ 1712774 h 2836862"/>
              <a:gd name="connsiteX138" fmla="*/ 690969 w 1907672"/>
              <a:gd name="connsiteY138" fmla="*/ 1753222 h 2836862"/>
              <a:gd name="connsiteX139" fmla="*/ 694730 w 1907672"/>
              <a:gd name="connsiteY139" fmla="*/ 1749460 h 2836862"/>
              <a:gd name="connsiteX140" fmla="*/ 706012 w 1907672"/>
              <a:gd name="connsiteY140" fmla="*/ 1741934 h 2836862"/>
              <a:gd name="connsiteX141" fmla="*/ 739859 w 1907672"/>
              <a:gd name="connsiteY141" fmla="*/ 1730647 h 2836862"/>
              <a:gd name="connsiteX142" fmla="*/ 777937 w 1907672"/>
              <a:gd name="connsiteY142" fmla="*/ 1722181 h 2836862"/>
              <a:gd name="connsiteX143" fmla="*/ 785710 w 1907672"/>
              <a:gd name="connsiteY143" fmla="*/ 1719499 h 2836862"/>
              <a:gd name="connsiteX144" fmla="*/ 788749 w 1907672"/>
              <a:gd name="connsiteY144" fmla="*/ 1719359 h 2836862"/>
              <a:gd name="connsiteX145" fmla="*/ 841400 w 1907672"/>
              <a:gd name="connsiteY145" fmla="*/ 1719359 h 2836862"/>
              <a:gd name="connsiteX146" fmla="*/ 837639 w 1907672"/>
              <a:gd name="connsiteY146" fmla="*/ 1723121 h 2836862"/>
              <a:gd name="connsiteX147" fmla="*/ 860203 w 1907672"/>
              <a:gd name="connsiteY147" fmla="*/ 1723121 h 2836862"/>
              <a:gd name="connsiteX148" fmla="*/ 860203 w 1907672"/>
              <a:gd name="connsiteY148" fmla="*/ 1715596 h 2836862"/>
              <a:gd name="connsiteX149" fmla="*/ 1029438 w 1907672"/>
              <a:gd name="connsiteY149" fmla="*/ 1730647 h 2836862"/>
              <a:gd name="connsiteX150" fmla="*/ 1046831 w 1907672"/>
              <a:gd name="connsiteY150" fmla="*/ 1748989 h 2836862"/>
              <a:gd name="connsiteX151" fmla="*/ 1045450 w 1907672"/>
              <a:gd name="connsiteY151" fmla="*/ 1751477 h 2836862"/>
              <a:gd name="connsiteX152" fmla="*/ 1045950 w 1907672"/>
              <a:gd name="connsiteY152" fmla="*/ 1748637 h 2836862"/>
              <a:gd name="connsiteX153" fmla="*/ 1045268 w 1907672"/>
              <a:gd name="connsiteY153" fmla="*/ 1751804 h 2836862"/>
              <a:gd name="connsiteX154" fmla="*/ 1044481 w 1907672"/>
              <a:gd name="connsiteY154" fmla="*/ 1753222 h 2836862"/>
              <a:gd name="connsiteX155" fmla="*/ 1044481 w 1907672"/>
              <a:gd name="connsiteY155" fmla="*/ 1755464 h 2836862"/>
              <a:gd name="connsiteX156" fmla="*/ 1042130 w 1907672"/>
              <a:gd name="connsiteY156" fmla="*/ 1766392 h 2836862"/>
              <a:gd name="connsiteX157" fmla="*/ 1036959 w 1907672"/>
              <a:gd name="connsiteY157" fmla="*/ 1798374 h 2836862"/>
              <a:gd name="connsiteX158" fmla="*/ 1033198 w 1907672"/>
              <a:gd name="connsiteY158" fmla="*/ 1798374 h 2836862"/>
              <a:gd name="connsiteX159" fmla="*/ 1025677 w 1907672"/>
              <a:gd name="connsiteY159" fmla="*/ 1805899 h 2836862"/>
              <a:gd name="connsiteX160" fmla="*/ 1021916 w 1907672"/>
              <a:gd name="connsiteY160" fmla="*/ 1805899 h 2836862"/>
              <a:gd name="connsiteX161" fmla="*/ 995591 w 1907672"/>
              <a:gd name="connsiteY161" fmla="*/ 1805899 h 2836862"/>
              <a:gd name="connsiteX162" fmla="*/ 988069 w 1907672"/>
              <a:gd name="connsiteY162" fmla="*/ 1813425 h 2836862"/>
              <a:gd name="connsiteX163" fmla="*/ 942940 w 1907672"/>
              <a:gd name="connsiteY163" fmla="*/ 1813425 h 2836862"/>
              <a:gd name="connsiteX164" fmla="*/ 942940 w 1907672"/>
              <a:gd name="connsiteY164" fmla="*/ 1809662 h 2836862"/>
              <a:gd name="connsiteX165" fmla="*/ 913324 w 1907672"/>
              <a:gd name="connsiteY165" fmla="*/ 1819539 h 2836862"/>
              <a:gd name="connsiteX166" fmla="*/ 895391 w 1907672"/>
              <a:gd name="connsiteY166" fmla="*/ 1828038 h 2836862"/>
              <a:gd name="connsiteX167" fmla="*/ 886529 w 1907672"/>
              <a:gd name="connsiteY167" fmla="*/ 1824712 h 2836862"/>
              <a:gd name="connsiteX168" fmla="*/ 837639 w 1907672"/>
              <a:gd name="connsiteY168" fmla="*/ 1817187 h 2836862"/>
              <a:gd name="connsiteX169" fmla="*/ 777467 w 1907672"/>
              <a:gd name="connsiteY169" fmla="*/ 1809662 h 2836862"/>
              <a:gd name="connsiteX170" fmla="*/ 796271 w 1907672"/>
              <a:gd name="connsiteY170" fmla="*/ 1798374 h 2836862"/>
              <a:gd name="connsiteX171" fmla="*/ 807553 w 1907672"/>
              <a:gd name="connsiteY171" fmla="*/ 1794141 h 2836862"/>
              <a:gd name="connsiteX172" fmla="*/ 807553 w 1907672"/>
              <a:gd name="connsiteY172" fmla="*/ 1788796 h 2836862"/>
              <a:gd name="connsiteX173" fmla="*/ 814134 w 1907672"/>
              <a:gd name="connsiteY173" fmla="*/ 1785205 h 2836862"/>
              <a:gd name="connsiteX174" fmla="*/ 830117 w 1907672"/>
              <a:gd name="connsiteY174" fmla="*/ 1779561 h 2836862"/>
              <a:gd name="connsiteX175" fmla="*/ 826357 w 1907672"/>
              <a:gd name="connsiteY175" fmla="*/ 1787086 h 2836862"/>
              <a:gd name="connsiteX176" fmla="*/ 856981 w 1907672"/>
              <a:gd name="connsiteY176" fmla="*/ 1774320 h 2836862"/>
              <a:gd name="connsiteX177" fmla="*/ 866650 w 1907672"/>
              <a:gd name="connsiteY177" fmla="*/ 1773111 h 2836862"/>
              <a:gd name="connsiteX178" fmla="*/ 863964 w 1907672"/>
              <a:gd name="connsiteY178" fmla="*/ 1775798 h 2836862"/>
              <a:gd name="connsiteX179" fmla="*/ 886683 w 1907672"/>
              <a:gd name="connsiteY179" fmla="*/ 1773273 h 2836862"/>
              <a:gd name="connsiteX180" fmla="*/ 892640 w 1907672"/>
              <a:gd name="connsiteY180" fmla="*/ 1773917 h 2836862"/>
              <a:gd name="connsiteX181" fmla="*/ 912854 w 1907672"/>
              <a:gd name="connsiteY181" fmla="*/ 1775798 h 2836862"/>
              <a:gd name="connsiteX182" fmla="*/ 931658 w 1907672"/>
              <a:gd name="connsiteY182" fmla="*/ 1768273 h 2836862"/>
              <a:gd name="connsiteX183" fmla="*/ 935419 w 1907672"/>
              <a:gd name="connsiteY183" fmla="*/ 1772036 h 2836862"/>
              <a:gd name="connsiteX184" fmla="*/ 938553 w 1907672"/>
              <a:gd name="connsiteY184" fmla="*/ 1768900 h 2836862"/>
              <a:gd name="connsiteX185" fmla="*/ 940120 w 1907672"/>
              <a:gd name="connsiteY185" fmla="*/ 1769214 h 2836862"/>
              <a:gd name="connsiteX186" fmla="*/ 946701 w 1907672"/>
              <a:gd name="connsiteY186" fmla="*/ 1766221 h 2836862"/>
              <a:gd name="connsiteX187" fmla="*/ 946701 w 1907672"/>
              <a:gd name="connsiteY187" fmla="*/ 1768273 h 2836862"/>
              <a:gd name="connsiteX188" fmla="*/ 961744 w 1907672"/>
              <a:gd name="connsiteY188" fmla="*/ 1775798 h 2836862"/>
              <a:gd name="connsiteX189" fmla="*/ 969265 w 1907672"/>
              <a:gd name="connsiteY189" fmla="*/ 1772036 h 2836862"/>
              <a:gd name="connsiteX190" fmla="*/ 973026 w 1907672"/>
              <a:gd name="connsiteY190" fmla="*/ 1772036 h 2836862"/>
              <a:gd name="connsiteX191" fmla="*/ 988069 w 1907672"/>
              <a:gd name="connsiteY191" fmla="*/ 1768273 h 2836862"/>
              <a:gd name="connsiteX192" fmla="*/ 988069 w 1907672"/>
              <a:gd name="connsiteY192" fmla="*/ 1775798 h 2836862"/>
              <a:gd name="connsiteX193" fmla="*/ 1005124 w 1907672"/>
              <a:gd name="connsiteY193" fmla="*/ 1786036 h 2836862"/>
              <a:gd name="connsiteX194" fmla="*/ 1001660 w 1907672"/>
              <a:gd name="connsiteY194" fmla="*/ 1785376 h 2836862"/>
              <a:gd name="connsiteX195" fmla="*/ 999352 w 1907672"/>
              <a:gd name="connsiteY195" fmla="*/ 1783323 h 2836862"/>
              <a:gd name="connsiteX196" fmla="*/ 1000762 w 1907672"/>
              <a:gd name="connsiteY196" fmla="*/ 1785205 h 2836862"/>
              <a:gd name="connsiteX197" fmla="*/ 1001660 w 1907672"/>
              <a:gd name="connsiteY197" fmla="*/ 1785376 h 2836862"/>
              <a:gd name="connsiteX198" fmla="*/ 1003583 w 1907672"/>
              <a:gd name="connsiteY198" fmla="*/ 1787086 h 2836862"/>
              <a:gd name="connsiteX199" fmla="*/ 1009369 w 1907672"/>
              <a:gd name="connsiteY199" fmla="*/ 1790174 h 2836862"/>
              <a:gd name="connsiteX200" fmla="*/ 1009018 w 1907672"/>
              <a:gd name="connsiteY200" fmla="*/ 1791657 h 2836862"/>
              <a:gd name="connsiteX201" fmla="*/ 1003112 w 1907672"/>
              <a:gd name="connsiteY201" fmla="*/ 1794611 h 2836862"/>
              <a:gd name="connsiteX202" fmla="*/ 1006873 w 1907672"/>
              <a:gd name="connsiteY202" fmla="*/ 1794611 h 2836862"/>
              <a:gd name="connsiteX203" fmla="*/ 1005992 w 1907672"/>
              <a:gd name="connsiteY203" fmla="*/ 1804430 h 2836862"/>
              <a:gd name="connsiteX204" fmla="*/ 1009018 w 1907672"/>
              <a:gd name="connsiteY204" fmla="*/ 1791657 h 2836862"/>
              <a:gd name="connsiteX205" fmla="*/ 1009694 w 1907672"/>
              <a:gd name="connsiteY205" fmla="*/ 1791319 h 2836862"/>
              <a:gd name="connsiteX206" fmla="*/ 1010634 w 1907672"/>
              <a:gd name="connsiteY206" fmla="*/ 1790849 h 2836862"/>
              <a:gd name="connsiteX207" fmla="*/ 1009369 w 1907672"/>
              <a:gd name="connsiteY207" fmla="*/ 1790174 h 2836862"/>
              <a:gd name="connsiteX208" fmla="*/ 1010101 w 1907672"/>
              <a:gd name="connsiteY208" fmla="*/ 1787086 h 2836862"/>
              <a:gd name="connsiteX209" fmla="*/ 1010634 w 1907672"/>
              <a:gd name="connsiteY209" fmla="*/ 1787086 h 2836862"/>
              <a:gd name="connsiteX210" fmla="*/ 1010124 w 1907672"/>
              <a:gd name="connsiteY210" fmla="*/ 1786989 h 2836862"/>
              <a:gd name="connsiteX211" fmla="*/ 1011104 w 1907672"/>
              <a:gd name="connsiteY211" fmla="*/ 1782853 h 2836862"/>
              <a:gd name="connsiteX212" fmla="*/ 1016493 w 1907672"/>
              <a:gd name="connsiteY212" fmla="*/ 1756985 h 2836862"/>
              <a:gd name="connsiteX213" fmla="*/ 1016921 w 1907672"/>
              <a:gd name="connsiteY213" fmla="*/ 1754927 h 2836862"/>
              <a:gd name="connsiteX214" fmla="*/ 1018155 w 1907672"/>
              <a:gd name="connsiteY214" fmla="*/ 1745697 h 2836862"/>
              <a:gd name="connsiteX215" fmla="*/ 1014395 w 1907672"/>
              <a:gd name="connsiteY215" fmla="*/ 1749460 h 2836862"/>
              <a:gd name="connsiteX216" fmla="*/ 1010634 w 1907672"/>
              <a:gd name="connsiteY216" fmla="*/ 1756985 h 2836862"/>
              <a:gd name="connsiteX217" fmla="*/ 946701 w 1907672"/>
              <a:gd name="connsiteY217" fmla="*/ 1768273 h 2836862"/>
              <a:gd name="connsiteX218" fmla="*/ 950462 w 1907672"/>
              <a:gd name="connsiteY218" fmla="*/ 1764510 h 2836862"/>
              <a:gd name="connsiteX219" fmla="*/ 946701 w 1907672"/>
              <a:gd name="connsiteY219" fmla="*/ 1766221 h 2836862"/>
              <a:gd name="connsiteX220" fmla="*/ 946701 w 1907672"/>
              <a:gd name="connsiteY220" fmla="*/ 1760748 h 2836862"/>
              <a:gd name="connsiteX221" fmla="*/ 938553 w 1907672"/>
              <a:gd name="connsiteY221" fmla="*/ 1768900 h 2836862"/>
              <a:gd name="connsiteX222" fmla="*/ 935419 w 1907672"/>
              <a:gd name="connsiteY222" fmla="*/ 1768273 h 2836862"/>
              <a:gd name="connsiteX223" fmla="*/ 931658 w 1907672"/>
              <a:gd name="connsiteY223" fmla="*/ 1768273 h 2836862"/>
              <a:gd name="connsiteX224" fmla="*/ 930718 w 1907672"/>
              <a:gd name="connsiteY224" fmla="*/ 1768273 h 2836862"/>
              <a:gd name="connsiteX225" fmla="*/ 920376 w 1907672"/>
              <a:gd name="connsiteY225" fmla="*/ 1768273 h 2836862"/>
              <a:gd name="connsiteX226" fmla="*/ 920376 w 1907672"/>
              <a:gd name="connsiteY226" fmla="*/ 1772036 h 2836862"/>
              <a:gd name="connsiteX227" fmla="*/ 893580 w 1907672"/>
              <a:gd name="connsiteY227" fmla="*/ 1772506 h 2836862"/>
              <a:gd name="connsiteX228" fmla="*/ 886683 w 1907672"/>
              <a:gd name="connsiteY228" fmla="*/ 1773273 h 2836862"/>
              <a:gd name="connsiteX229" fmla="*/ 875246 w 1907672"/>
              <a:gd name="connsiteY229" fmla="*/ 1772036 h 2836862"/>
              <a:gd name="connsiteX230" fmla="*/ 866650 w 1907672"/>
              <a:gd name="connsiteY230" fmla="*/ 1773111 h 2836862"/>
              <a:gd name="connsiteX231" fmla="*/ 867725 w 1907672"/>
              <a:gd name="connsiteY231" fmla="*/ 1772036 h 2836862"/>
              <a:gd name="connsiteX232" fmla="*/ 871486 w 1907672"/>
              <a:gd name="connsiteY232" fmla="*/ 1768273 h 2836862"/>
              <a:gd name="connsiteX233" fmla="*/ 856981 w 1907672"/>
              <a:gd name="connsiteY233" fmla="*/ 1774320 h 2836862"/>
              <a:gd name="connsiteX234" fmla="*/ 845160 w 1907672"/>
              <a:gd name="connsiteY234" fmla="*/ 1775798 h 2836862"/>
              <a:gd name="connsiteX235" fmla="*/ 852682 w 1907672"/>
              <a:gd name="connsiteY235" fmla="*/ 1772036 h 2836862"/>
              <a:gd name="connsiteX236" fmla="*/ 837639 w 1907672"/>
              <a:gd name="connsiteY236" fmla="*/ 1775798 h 2836862"/>
              <a:gd name="connsiteX237" fmla="*/ 815074 w 1907672"/>
              <a:gd name="connsiteY237" fmla="*/ 1768273 h 2836862"/>
              <a:gd name="connsiteX238" fmla="*/ 807553 w 1907672"/>
              <a:gd name="connsiteY238" fmla="*/ 1779561 h 2836862"/>
              <a:gd name="connsiteX239" fmla="*/ 766184 w 1907672"/>
              <a:gd name="connsiteY239" fmla="*/ 1779561 h 2836862"/>
              <a:gd name="connsiteX240" fmla="*/ 773706 w 1907672"/>
              <a:gd name="connsiteY240" fmla="*/ 1772036 h 2836862"/>
              <a:gd name="connsiteX241" fmla="*/ 739859 w 1907672"/>
              <a:gd name="connsiteY241" fmla="*/ 1775798 h 2836862"/>
              <a:gd name="connsiteX242" fmla="*/ 743620 w 1907672"/>
              <a:gd name="connsiteY242" fmla="*/ 1783323 h 2836862"/>
              <a:gd name="connsiteX243" fmla="*/ 721055 w 1907672"/>
              <a:gd name="connsiteY243" fmla="*/ 1775798 h 2836862"/>
              <a:gd name="connsiteX244" fmla="*/ 706012 w 1907672"/>
              <a:gd name="connsiteY244" fmla="*/ 1779561 h 2836862"/>
              <a:gd name="connsiteX245" fmla="*/ 660883 w 1907672"/>
              <a:gd name="connsiteY245" fmla="*/ 1760748 h 2836862"/>
              <a:gd name="connsiteX246" fmla="*/ 653362 w 1907672"/>
              <a:gd name="connsiteY246" fmla="*/ 1753222 h 2836862"/>
              <a:gd name="connsiteX247" fmla="*/ 646780 w 1907672"/>
              <a:gd name="connsiteY247" fmla="*/ 1753222 h 2836862"/>
              <a:gd name="connsiteX248" fmla="*/ 646049 w 1907672"/>
              <a:gd name="connsiteY248" fmla="*/ 1753222 h 2836862"/>
              <a:gd name="connsiteX249" fmla="*/ 645840 w 1907672"/>
              <a:gd name="connsiteY249" fmla="*/ 1749460 h 2836862"/>
              <a:gd name="connsiteX250" fmla="*/ 645840 w 1907672"/>
              <a:gd name="connsiteY250" fmla="*/ 1753222 h 2836862"/>
              <a:gd name="connsiteX251" fmla="*/ 646049 w 1907672"/>
              <a:gd name="connsiteY251" fmla="*/ 1753222 h 2836862"/>
              <a:gd name="connsiteX252" fmla="*/ 646252 w 1907672"/>
              <a:gd name="connsiteY252" fmla="*/ 1756867 h 2836862"/>
              <a:gd name="connsiteX253" fmla="*/ 638319 w 1907672"/>
              <a:gd name="connsiteY253" fmla="*/ 1715596 h 2836862"/>
              <a:gd name="connsiteX254" fmla="*/ 642079 w 1907672"/>
              <a:gd name="connsiteY254" fmla="*/ 1715596 h 2836862"/>
              <a:gd name="connsiteX255" fmla="*/ 642079 w 1907672"/>
              <a:gd name="connsiteY255" fmla="*/ 1711833 h 2836862"/>
              <a:gd name="connsiteX256" fmla="*/ 660883 w 1907672"/>
              <a:gd name="connsiteY256" fmla="*/ 1704308 h 2836862"/>
              <a:gd name="connsiteX257" fmla="*/ 667464 w 1907672"/>
              <a:gd name="connsiteY257" fmla="*/ 1698664 h 2836862"/>
              <a:gd name="connsiteX258" fmla="*/ 668246 w 1907672"/>
              <a:gd name="connsiteY258" fmla="*/ 1693977 h 2836862"/>
              <a:gd name="connsiteX259" fmla="*/ 668405 w 1907672"/>
              <a:gd name="connsiteY259" fmla="*/ 1693020 h 2836862"/>
              <a:gd name="connsiteX260" fmla="*/ 668246 w 1907672"/>
              <a:gd name="connsiteY260" fmla="*/ 1693977 h 2836862"/>
              <a:gd name="connsiteX261" fmla="*/ 662528 w 1907672"/>
              <a:gd name="connsiteY261" fmla="*/ 1696156 h 2836862"/>
              <a:gd name="connsiteX262" fmla="*/ 681450 w 1907672"/>
              <a:gd name="connsiteY262" fmla="*/ 1689728 h 2836862"/>
              <a:gd name="connsiteX263" fmla="*/ 682201 w 1907672"/>
              <a:gd name="connsiteY263" fmla="*/ 1693793 h 2836862"/>
              <a:gd name="connsiteX264" fmla="*/ 681986 w 1907672"/>
              <a:gd name="connsiteY264" fmla="*/ 1693937 h 2836862"/>
              <a:gd name="connsiteX265" fmla="*/ 668857 w 1907672"/>
              <a:gd name="connsiteY265" fmla="*/ 1587581 h 2836862"/>
              <a:gd name="connsiteX266" fmla="*/ 668228 w 1907672"/>
              <a:gd name="connsiteY266" fmla="*/ 1589744 h 2836862"/>
              <a:gd name="connsiteX267" fmla="*/ 668052 w 1907672"/>
              <a:gd name="connsiteY267" fmla="*/ 1588078 h 2836862"/>
              <a:gd name="connsiteX268" fmla="*/ 673594 w 1907672"/>
              <a:gd name="connsiteY268" fmla="*/ 1584653 h 2836862"/>
              <a:gd name="connsiteX269" fmla="*/ 674773 w 1907672"/>
              <a:gd name="connsiteY269" fmla="*/ 1587788 h 2836862"/>
              <a:gd name="connsiteX270" fmla="*/ 674673 w 1907672"/>
              <a:gd name="connsiteY270" fmla="*/ 1587846 h 2836862"/>
              <a:gd name="connsiteX271" fmla="*/ 673563 w 1907672"/>
              <a:gd name="connsiteY271" fmla="*/ 1584672 h 2836862"/>
              <a:gd name="connsiteX272" fmla="*/ 673235 w 1907672"/>
              <a:gd name="connsiteY272" fmla="*/ 1583735 h 2836862"/>
              <a:gd name="connsiteX273" fmla="*/ 673563 w 1907672"/>
              <a:gd name="connsiteY273" fmla="*/ 1584672 h 2836862"/>
              <a:gd name="connsiteX274" fmla="*/ 668857 w 1907672"/>
              <a:gd name="connsiteY274" fmla="*/ 1587581 h 2836862"/>
              <a:gd name="connsiteX275" fmla="*/ 669345 w 1907672"/>
              <a:gd name="connsiteY275" fmla="*/ 1585903 h 2836862"/>
              <a:gd name="connsiteX276" fmla="*/ 673047 w 1907672"/>
              <a:gd name="connsiteY276" fmla="*/ 1583198 h 2836862"/>
              <a:gd name="connsiteX277" fmla="*/ 673246 w 1907672"/>
              <a:gd name="connsiteY277" fmla="*/ 1583729 h 2836862"/>
              <a:gd name="connsiteX278" fmla="*/ 673235 w 1907672"/>
              <a:gd name="connsiteY278" fmla="*/ 1583735 h 2836862"/>
              <a:gd name="connsiteX279" fmla="*/ 679687 w 1907672"/>
              <a:gd name="connsiteY279" fmla="*/ 1580141 h 2836862"/>
              <a:gd name="connsiteX280" fmla="*/ 674046 w 1907672"/>
              <a:gd name="connsiteY280" fmla="*/ 1584374 h 2836862"/>
              <a:gd name="connsiteX281" fmla="*/ 673594 w 1907672"/>
              <a:gd name="connsiteY281" fmla="*/ 1584653 h 2836862"/>
              <a:gd name="connsiteX282" fmla="*/ 673246 w 1907672"/>
              <a:gd name="connsiteY282" fmla="*/ 1583729 h 2836862"/>
              <a:gd name="connsiteX283" fmla="*/ 936425 w 1907672"/>
              <a:gd name="connsiteY283" fmla="*/ 1577323 h 2836862"/>
              <a:gd name="connsiteX284" fmla="*/ 952342 w 1907672"/>
              <a:gd name="connsiteY284" fmla="*/ 1578260 h 2836862"/>
              <a:gd name="connsiteX285" fmla="*/ 984308 w 1907672"/>
              <a:gd name="connsiteY285" fmla="*/ 1580141 h 2836862"/>
              <a:gd name="connsiteX286" fmla="*/ 976787 w 1907672"/>
              <a:gd name="connsiteY286" fmla="*/ 1580141 h 2836862"/>
              <a:gd name="connsiteX287" fmla="*/ 980548 w 1907672"/>
              <a:gd name="connsiteY287" fmla="*/ 1587666 h 2836862"/>
              <a:gd name="connsiteX288" fmla="*/ 1006873 w 1907672"/>
              <a:gd name="connsiteY288" fmla="*/ 1583904 h 2836862"/>
              <a:gd name="connsiteX289" fmla="*/ 1029438 w 1907672"/>
              <a:gd name="connsiteY289" fmla="*/ 1591429 h 2836862"/>
              <a:gd name="connsiteX290" fmla="*/ 1040720 w 1907672"/>
              <a:gd name="connsiteY290" fmla="*/ 1595191 h 2836862"/>
              <a:gd name="connsiteX291" fmla="*/ 1044481 w 1907672"/>
              <a:gd name="connsiteY291" fmla="*/ 1595191 h 2836862"/>
              <a:gd name="connsiteX292" fmla="*/ 1044481 w 1907672"/>
              <a:gd name="connsiteY292" fmla="*/ 1662919 h 2836862"/>
              <a:gd name="connsiteX293" fmla="*/ 1040720 w 1907672"/>
              <a:gd name="connsiteY293" fmla="*/ 1662919 h 2836862"/>
              <a:gd name="connsiteX294" fmla="*/ 1040720 w 1907672"/>
              <a:gd name="connsiteY294" fmla="*/ 1666682 h 2836862"/>
              <a:gd name="connsiteX295" fmla="*/ 995591 w 1907672"/>
              <a:gd name="connsiteY295" fmla="*/ 1674207 h 2836862"/>
              <a:gd name="connsiteX296" fmla="*/ 991830 w 1907672"/>
              <a:gd name="connsiteY296" fmla="*/ 1681732 h 2836862"/>
              <a:gd name="connsiteX297" fmla="*/ 927897 w 1907672"/>
              <a:gd name="connsiteY297" fmla="*/ 1693020 h 2836862"/>
              <a:gd name="connsiteX298" fmla="*/ 924136 w 1907672"/>
              <a:gd name="connsiteY298" fmla="*/ 1689258 h 2836862"/>
              <a:gd name="connsiteX299" fmla="*/ 916615 w 1907672"/>
              <a:gd name="connsiteY299" fmla="*/ 1696783 h 2836862"/>
              <a:gd name="connsiteX300" fmla="*/ 818835 w 1907672"/>
              <a:gd name="connsiteY300" fmla="*/ 1708071 h 2836862"/>
              <a:gd name="connsiteX301" fmla="*/ 786116 w 1907672"/>
              <a:gd name="connsiteY301" fmla="*/ 1719359 h 2836862"/>
              <a:gd name="connsiteX302" fmla="*/ 785710 w 1907672"/>
              <a:gd name="connsiteY302" fmla="*/ 1719499 h 2836862"/>
              <a:gd name="connsiteX303" fmla="*/ 758193 w 1907672"/>
              <a:gd name="connsiteY303" fmla="*/ 1720770 h 2836862"/>
              <a:gd name="connsiteX304" fmla="*/ 736098 w 1907672"/>
              <a:gd name="connsiteY304" fmla="*/ 1719359 h 2836862"/>
              <a:gd name="connsiteX305" fmla="*/ 724816 w 1907672"/>
              <a:gd name="connsiteY305" fmla="*/ 1711833 h 2836862"/>
              <a:gd name="connsiteX306" fmla="*/ 687208 w 1907672"/>
              <a:gd name="connsiteY306" fmla="*/ 1700545 h 2836862"/>
              <a:gd name="connsiteX307" fmla="*/ 683448 w 1907672"/>
              <a:gd name="connsiteY307" fmla="*/ 1700545 h 2836862"/>
              <a:gd name="connsiteX308" fmla="*/ 682201 w 1907672"/>
              <a:gd name="connsiteY308" fmla="*/ 1693793 h 2836862"/>
              <a:gd name="connsiteX309" fmla="*/ 682213 w 1907672"/>
              <a:gd name="connsiteY309" fmla="*/ 1693784 h 2836862"/>
              <a:gd name="connsiteX310" fmla="*/ 706012 w 1907672"/>
              <a:gd name="connsiteY310" fmla="*/ 1674207 h 2836862"/>
              <a:gd name="connsiteX311" fmla="*/ 713534 w 1907672"/>
              <a:gd name="connsiteY311" fmla="*/ 1674207 h 2836862"/>
              <a:gd name="connsiteX312" fmla="*/ 724816 w 1907672"/>
              <a:gd name="connsiteY312" fmla="*/ 1666682 h 2836862"/>
              <a:gd name="connsiteX313" fmla="*/ 736098 w 1907672"/>
              <a:gd name="connsiteY313" fmla="*/ 1677970 h 2836862"/>
              <a:gd name="connsiteX314" fmla="*/ 754902 w 1907672"/>
              <a:gd name="connsiteY314" fmla="*/ 1666682 h 2836862"/>
              <a:gd name="connsiteX315" fmla="*/ 762424 w 1907672"/>
              <a:gd name="connsiteY315" fmla="*/ 1670444 h 2836862"/>
              <a:gd name="connsiteX316" fmla="*/ 769945 w 1907672"/>
              <a:gd name="connsiteY316" fmla="*/ 1666682 h 2836862"/>
              <a:gd name="connsiteX317" fmla="*/ 781228 w 1907672"/>
              <a:gd name="connsiteY317" fmla="*/ 1666682 h 2836862"/>
              <a:gd name="connsiteX318" fmla="*/ 766184 w 1907672"/>
              <a:gd name="connsiteY318" fmla="*/ 1662919 h 2836862"/>
              <a:gd name="connsiteX319" fmla="*/ 768760 w 1907672"/>
              <a:gd name="connsiteY319" fmla="*/ 1661201 h 2836862"/>
              <a:gd name="connsiteX320" fmla="*/ 783578 w 1907672"/>
              <a:gd name="connsiteY320" fmla="*/ 1660567 h 2836862"/>
              <a:gd name="connsiteX321" fmla="*/ 805383 w 1907672"/>
              <a:gd name="connsiteY321" fmla="*/ 1654977 h 2836862"/>
              <a:gd name="connsiteX322" fmla="*/ 807553 w 1907672"/>
              <a:gd name="connsiteY322" fmla="*/ 1656334 h 2836862"/>
              <a:gd name="connsiteX323" fmla="*/ 815074 w 1907672"/>
              <a:gd name="connsiteY323" fmla="*/ 1655394 h 2836862"/>
              <a:gd name="connsiteX324" fmla="*/ 817112 w 1907672"/>
              <a:gd name="connsiteY324" fmla="*/ 1650297 h 2836862"/>
              <a:gd name="connsiteX325" fmla="*/ 822944 w 1907672"/>
              <a:gd name="connsiteY325" fmla="*/ 1647521 h 2836862"/>
              <a:gd name="connsiteX326" fmla="*/ 818835 w 1907672"/>
              <a:gd name="connsiteY326" fmla="*/ 1651631 h 2836862"/>
              <a:gd name="connsiteX327" fmla="*/ 830117 w 1907672"/>
              <a:gd name="connsiteY327" fmla="*/ 1651631 h 2836862"/>
              <a:gd name="connsiteX328" fmla="*/ 830117 w 1907672"/>
              <a:gd name="connsiteY328" fmla="*/ 1647868 h 2836862"/>
              <a:gd name="connsiteX329" fmla="*/ 833878 w 1907672"/>
              <a:gd name="connsiteY329" fmla="*/ 1647868 h 2836862"/>
              <a:gd name="connsiteX330" fmla="*/ 839836 w 1907672"/>
              <a:gd name="connsiteY330" fmla="*/ 1645186 h 2836862"/>
              <a:gd name="connsiteX331" fmla="*/ 863964 w 1907672"/>
              <a:gd name="connsiteY331" fmla="*/ 1647868 h 2836862"/>
              <a:gd name="connsiteX332" fmla="*/ 867725 w 1907672"/>
              <a:gd name="connsiteY332" fmla="*/ 1644106 h 2836862"/>
              <a:gd name="connsiteX333" fmla="*/ 875246 w 1907672"/>
              <a:gd name="connsiteY333" fmla="*/ 1647868 h 2836862"/>
              <a:gd name="connsiteX334" fmla="*/ 905333 w 1907672"/>
              <a:gd name="connsiteY334" fmla="*/ 1640343 h 2836862"/>
              <a:gd name="connsiteX335" fmla="*/ 909093 w 1907672"/>
              <a:gd name="connsiteY335" fmla="*/ 1644106 h 2836862"/>
              <a:gd name="connsiteX336" fmla="*/ 920376 w 1907672"/>
              <a:gd name="connsiteY336" fmla="*/ 1640343 h 2836862"/>
              <a:gd name="connsiteX337" fmla="*/ 924136 w 1907672"/>
              <a:gd name="connsiteY337" fmla="*/ 1644106 h 2836862"/>
              <a:gd name="connsiteX338" fmla="*/ 924136 w 1907672"/>
              <a:gd name="connsiteY338" fmla="*/ 1640343 h 2836862"/>
              <a:gd name="connsiteX339" fmla="*/ 942940 w 1907672"/>
              <a:gd name="connsiteY339" fmla="*/ 1644106 h 2836862"/>
              <a:gd name="connsiteX340" fmla="*/ 942940 w 1907672"/>
              <a:gd name="connsiteY340" fmla="*/ 1640343 h 2836862"/>
              <a:gd name="connsiteX341" fmla="*/ 984308 w 1907672"/>
              <a:gd name="connsiteY341" fmla="*/ 1647868 h 2836862"/>
              <a:gd name="connsiteX342" fmla="*/ 980548 w 1907672"/>
              <a:gd name="connsiteY342" fmla="*/ 1636581 h 2836862"/>
              <a:gd name="connsiteX343" fmla="*/ 991830 w 1907672"/>
              <a:gd name="connsiteY343" fmla="*/ 1636581 h 2836862"/>
              <a:gd name="connsiteX344" fmla="*/ 988069 w 1907672"/>
              <a:gd name="connsiteY344" fmla="*/ 1644106 h 2836862"/>
              <a:gd name="connsiteX345" fmla="*/ 1014395 w 1907672"/>
              <a:gd name="connsiteY345" fmla="*/ 1659156 h 2836862"/>
              <a:gd name="connsiteX346" fmla="*/ 1018155 w 1907672"/>
              <a:gd name="connsiteY346" fmla="*/ 1659156 h 2836862"/>
              <a:gd name="connsiteX347" fmla="*/ 1018155 w 1907672"/>
              <a:gd name="connsiteY347" fmla="*/ 1644576 h 2836862"/>
              <a:gd name="connsiteX348" fmla="*/ 1018155 w 1907672"/>
              <a:gd name="connsiteY348" fmla="*/ 1598954 h 2836862"/>
              <a:gd name="connsiteX349" fmla="*/ 1014395 w 1907672"/>
              <a:gd name="connsiteY349" fmla="*/ 1602717 h 2836862"/>
              <a:gd name="connsiteX350" fmla="*/ 1006873 w 1907672"/>
              <a:gd name="connsiteY350" fmla="*/ 1606479 h 2836862"/>
              <a:gd name="connsiteX351" fmla="*/ 988069 w 1907672"/>
              <a:gd name="connsiteY351" fmla="*/ 1610242 h 2836862"/>
              <a:gd name="connsiteX352" fmla="*/ 984308 w 1907672"/>
              <a:gd name="connsiteY352" fmla="*/ 1614005 h 2836862"/>
              <a:gd name="connsiteX353" fmla="*/ 931658 w 1907672"/>
              <a:gd name="connsiteY353" fmla="*/ 1625293 h 2836862"/>
              <a:gd name="connsiteX354" fmla="*/ 924136 w 1907672"/>
              <a:gd name="connsiteY354" fmla="*/ 1636581 h 2836862"/>
              <a:gd name="connsiteX355" fmla="*/ 909093 w 1907672"/>
              <a:gd name="connsiteY355" fmla="*/ 1629055 h 2836862"/>
              <a:gd name="connsiteX356" fmla="*/ 890290 w 1907672"/>
              <a:gd name="connsiteY356" fmla="*/ 1632818 h 2836862"/>
              <a:gd name="connsiteX357" fmla="*/ 871486 w 1907672"/>
              <a:gd name="connsiteY357" fmla="*/ 1640343 h 2836862"/>
              <a:gd name="connsiteX358" fmla="*/ 871486 w 1907672"/>
              <a:gd name="connsiteY358" fmla="*/ 1636581 h 2836862"/>
              <a:gd name="connsiteX359" fmla="*/ 852682 w 1907672"/>
              <a:gd name="connsiteY359" fmla="*/ 1636581 h 2836862"/>
              <a:gd name="connsiteX360" fmla="*/ 843280 w 1907672"/>
              <a:gd name="connsiteY360" fmla="*/ 1643636 h 2836862"/>
              <a:gd name="connsiteX361" fmla="*/ 839836 w 1907672"/>
              <a:gd name="connsiteY361" fmla="*/ 1645186 h 2836862"/>
              <a:gd name="connsiteX362" fmla="*/ 830117 w 1907672"/>
              <a:gd name="connsiteY362" fmla="*/ 1644106 h 2836862"/>
              <a:gd name="connsiteX363" fmla="*/ 822944 w 1907672"/>
              <a:gd name="connsiteY363" fmla="*/ 1647521 h 2836862"/>
              <a:gd name="connsiteX364" fmla="*/ 826357 w 1907672"/>
              <a:gd name="connsiteY364" fmla="*/ 1644106 h 2836862"/>
              <a:gd name="connsiteX365" fmla="*/ 817895 w 1907672"/>
              <a:gd name="connsiteY365" fmla="*/ 1648339 h 2836862"/>
              <a:gd name="connsiteX366" fmla="*/ 817112 w 1907672"/>
              <a:gd name="connsiteY366" fmla="*/ 1650297 h 2836862"/>
              <a:gd name="connsiteX367" fmla="*/ 809492 w 1907672"/>
              <a:gd name="connsiteY367" fmla="*/ 1653924 h 2836862"/>
              <a:gd name="connsiteX368" fmla="*/ 805383 w 1907672"/>
              <a:gd name="connsiteY368" fmla="*/ 1654977 h 2836862"/>
              <a:gd name="connsiteX369" fmla="*/ 801378 w 1907672"/>
              <a:gd name="connsiteY369" fmla="*/ 1652474 h 2836862"/>
              <a:gd name="connsiteX370" fmla="*/ 802852 w 1907672"/>
              <a:gd name="connsiteY370" fmla="*/ 1651631 h 2836862"/>
              <a:gd name="connsiteX371" fmla="*/ 811314 w 1907672"/>
              <a:gd name="connsiteY371" fmla="*/ 1651631 h 2836862"/>
              <a:gd name="connsiteX372" fmla="*/ 803792 w 1907672"/>
              <a:gd name="connsiteY372" fmla="*/ 1647868 h 2836862"/>
              <a:gd name="connsiteX373" fmla="*/ 802852 w 1907672"/>
              <a:gd name="connsiteY373" fmla="*/ 1651631 h 2836862"/>
              <a:gd name="connsiteX374" fmla="*/ 800031 w 1907672"/>
              <a:gd name="connsiteY374" fmla="*/ 1651631 h 2836862"/>
              <a:gd name="connsiteX375" fmla="*/ 801378 w 1907672"/>
              <a:gd name="connsiteY375" fmla="*/ 1652474 h 2836862"/>
              <a:gd name="connsiteX376" fmla="*/ 796271 w 1907672"/>
              <a:gd name="connsiteY376" fmla="*/ 1655394 h 2836862"/>
              <a:gd name="connsiteX377" fmla="*/ 777467 w 1907672"/>
              <a:gd name="connsiteY377" fmla="*/ 1655394 h 2836862"/>
              <a:gd name="connsiteX378" fmla="*/ 768760 w 1907672"/>
              <a:gd name="connsiteY378" fmla="*/ 1661201 h 2836862"/>
              <a:gd name="connsiteX379" fmla="*/ 728577 w 1907672"/>
              <a:gd name="connsiteY379" fmla="*/ 1662919 h 2836862"/>
              <a:gd name="connsiteX380" fmla="*/ 728577 w 1907672"/>
              <a:gd name="connsiteY380" fmla="*/ 1659156 h 2836862"/>
              <a:gd name="connsiteX381" fmla="*/ 717295 w 1907672"/>
              <a:gd name="connsiteY381" fmla="*/ 1662919 h 2836862"/>
              <a:gd name="connsiteX382" fmla="*/ 717295 w 1907672"/>
              <a:gd name="connsiteY382" fmla="*/ 1655394 h 2836862"/>
              <a:gd name="connsiteX383" fmla="*/ 690969 w 1907672"/>
              <a:gd name="connsiteY383" fmla="*/ 1659156 h 2836862"/>
              <a:gd name="connsiteX384" fmla="*/ 694730 w 1907672"/>
              <a:gd name="connsiteY384" fmla="*/ 1662919 h 2836862"/>
              <a:gd name="connsiteX385" fmla="*/ 672165 w 1907672"/>
              <a:gd name="connsiteY385" fmla="*/ 1662919 h 2836862"/>
              <a:gd name="connsiteX386" fmla="*/ 675926 w 1907672"/>
              <a:gd name="connsiteY386" fmla="*/ 1651631 h 2836862"/>
              <a:gd name="connsiteX387" fmla="*/ 664644 w 1907672"/>
              <a:gd name="connsiteY387" fmla="*/ 1655394 h 2836862"/>
              <a:gd name="connsiteX388" fmla="*/ 683448 w 1907672"/>
              <a:gd name="connsiteY388" fmla="*/ 1632818 h 2836862"/>
              <a:gd name="connsiteX389" fmla="*/ 675926 w 1907672"/>
              <a:gd name="connsiteY389" fmla="*/ 1632818 h 2836862"/>
              <a:gd name="connsiteX390" fmla="*/ 679687 w 1907672"/>
              <a:gd name="connsiteY390" fmla="*/ 1625293 h 2836862"/>
              <a:gd name="connsiteX391" fmla="*/ 672165 w 1907672"/>
              <a:gd name="connsiteY391" fmla="*/ 1625293 h 2836862"/>
              <a:gd name="connsiteX392" fmla="*/ 668405 w 1907672"/>
              <a:gd name="connsiteY392" fmla="*/ 1614005 h 2836862"/>
              <a:gd name="connsiteX393" fmla="*/ 660883 w 1907672"/>
              <a:gd name="connsiteY393" fmla="*/ 1610242 h 2836862"/>
              <a:gd name="connsiteX394" fmla="*/ 667464 w 1907672"/>
              <a:gd name="connsiteY394" fmla="*/ 1592370 h 2836862"/>
              <a:gd name="connsiteX395" fmla="*/ 668228 w 1907672"/>
              <a:gd name="connsiteY395" fmla="*/ 1589744 h 2836862"/>
              <a:gd name="connsiteX396" fmla="*/ 668405 w 1907672"/>
              <a:gd name="connsiteY396" fmla="*/ 1591429 h 2836862"/>
              <a:gd name="connsiteX397" fmla="*/ 674673 w 1907672"/>
              <a:gd name="connsiteY397" fmla="*/ 1587846 h 2836862"/>
              <a:gd name="connsiteX398" fmla="*/ 675926 w 1907672"/>
              <a:gd name="connsiteY398" fmla="*/ 1591429 h 2836862"/>
              <a:gd name="connsiteX399" fmla="*/ 676143 w 1907672"/>
              <a:gd name="connsiteY399" fmla="*/ 1591429 h 2836862"/>
              <a:gd name="connsiteX400" fmla="*/ 681097 w 1907672"/>
              <a:gd name="connsiteY400" fmla="*/ 1604598 h 2836862"/>
              <a:gd name="connsiteX401" fmla="*/ 694730 w 1907672"/>
              <a:gd name="connsiteY401" fmla="*/ 1640343 h 2836862"/>
              <a:gd name="connsiteX402" fmla="*/ 713534 w 1907672"/>
              <a:gd name="connsiteY402" fmla="*/ 1629055 h 2836862"/>
              <a:gd name="connsiteX403" fmla="*/ 773706 w 1907672"/>
              <a:gd name="connsiteY403" fmla="*/ 1610242 h 2836862"/>
              <a:gd name="connsiteX404" fmla="*/ 815074 w 1907672"/>
              <a:gd name="connsiteY404" fmla="*/ 1606479 h 2836862"/>
              <a:gd name="connsiteX405" fmla="*/ 831527 w 1907672"/>
              <a:gd name="connsiteY405" fmla="*/ 1598484 h 2836862"/>
              <a:gd name="connsiteX406" fmla="*/ 836504 w 1907672"/>
              <a:gd name="connsiteY406" fmla="*/ 1594535 h 2836862"/>
              <a:gd name="connsiteX407" fmla="*/ 850801 w 1907672"/>
              <a:gd name="connsiteY407" fmla="*/ 1590959 h 2836862"/>
              <a:gd name="connsiteX408" fmla="*/ 851979 w 1907672"/>
              <a:gd name="connsiteY408" fmla="*/ 1589485 h 2836862"/>
              <a:gd name="connsiteX409" fmla="*/ 852212 w 1907672"/>
              <a:gd name="connsiteY409" fmla="*/ 1589548 h 2836862"/>
              <a:gd name="connsiteX410" fmla="*/ 856443 w 1907672"/>
              <a:gd name="connsiteY410" fmla="*/ 1591429 h 2836862"/>
              <a:gd name="connsiteX411" fmla="*/ 912854 w 1907672"/>
              <a:gd name="connsiteY411" fmla="*/ 1583904 h 2836862"/>
              <a:gd name="connsiteX412" fmla="*/ 912854 w 1907672"/>
              <a:gd name="connsiteY412" fmla="*/ 1587666 h 2836862"/>
              <a:gd name="connsiteX413" fmla="*/ 1046770 w 1907672"/>
              <a:gd name="connsiteY413" fmla="*/ 1549058 h 2836862"/>
              <a:gd name="connsiteX414" fmla="*/ 1048241 w 1907672"/>
              <a:gd name="connsiteY414" fmla="*/ 1550040 h 2836862"/>
              <a:gd name="connsiteX415" fmla="*/ 1057618 w 1907672"/>
              <a:gd name="connsiteY415" fmla="*/ 1550040 h 2836862"/>
              <a:gd name="connsiteX416" fmla="*/ 1057173 w 1907672"/>
              <a:gd name="connsiteY416" fmla="*/ 1555213 h 2836862"/>
              <a:gd name="connsiteX417" fmla="*/ 1057972 w 1907672"/>
              <a:gd name="connsiteY417" fmla="*/ 1550040 h 2836862"/>
              <a:gd name="connsiteX418" fmla="*/ 1058033 w 1907672"/>
              <a:gd name="connsiteY418" fmla="*/ 1550040 h 2836862"/>
              <a:gd name="connsiteX419" fmla="*/ 1055880 w 1907672"/>
              <a:gd name="connsiteY419" fmla="*/ 1567031 h 2836862"/>
              <a:gd name="connsiteX420" fmla="*/ 1055763 w 1907672"/>
              <a:gd name="connsiteY420" fmla="*/ 1553802 h 2836862"/>
              <a:gd name="connsiteX421" fmla="*/ 1052002 w 1907672"/>
              <a:gd name="connsiteY421" fmla="*/ 1553802 h 2836862"/>
              <a:gd name="connsiteX422" fmla="*/ 1042392 w 1907672"/>
              <a:gd name="connsiteY422" fmla="*/ 1550597 h 2836862"/>
              <a:gd name="connsiteX423" fmla="*/ 1044481 w 1907672"/>
              <a:gd name="connsiteY423" fmla="*/ 1550040 h 2836862"/>
              <a:gd name="connsiteX424" fmla="*/ 1749057 w 1907672"/>
              <a:gd name="connsiteY424" fmla="*/ 1547107 h 2836862"/>
              <a:gd name="connsiteX425" fmla="*/ 1747928 w 1907672"/>
              <a:gd name="connsiteY425" fmla="*/ 1549360 h 2836862"/>
              <a:gd name="connsiteX426" fmla="*/ 1748399 w 1907672"/>
              <a:gd name="connsiteY426" fmla="*/ 1547482 h 2836862"/>
              <a:gd name="connsiteX427" fmla="*/ 1058525 w 1907672"/>
              <a:gd name="connsiteY427" fmla="*/ 1546454 h 2836862"/>
              <a:gd name="connsiteX428" fmla="*/ 1059524 w 1907672"/>
              <a:gd name="connsiteY428" fmla="*/ 1550040 h 2836862"/>
              <a:gd name="connsiteX429" fmla="*/ 1058114 w 1907672"/>
              <a:gd name="connsiteY429" fmla="*/ 1550040 h 2836862"/>
              <a:gd name="connsiteX430" fmla="*/ 1058033 w 1907672"/>
              <a:gd name="connsiteY430" fmla="*/ 1550040 h 2836862"/>
              <a:gd name="connsiteX431" fmla="*/ 1058318 w 1907672"/>
              <a:gd name="connsiteY431" fmla="*/ 1547796 h 2836862"/>
              <a:gd name="connsiteX432" fmla="*/ 1058812 w 1907672"/>
              <a:gd name="connsiteY432" fmla="*/ 1543895 h 2836862"/>
              <a:gd name="connsiteX433" fmla="*/ 1058318 w 1907672"/>
              <a:gd name="connsiteY433" fmla="*/ 1547796 h 2836862"/>
              <a:gd name="connsiteX434" fmla="*/ 1057972 w 1907672"/>
              <a:gd name="connsiteY434" fmla="*/ 1550040 h 2836862"/>
              <a:gd name="connsiteX435" fmla="*/ 1057618 w 1907672"/>
              <a:gd name="connsiteY435" fmla="*/ 1550040 h 2836862"/>
              <a:gd name="connsiteX436" fmla="*/ 1057937 w 1907672"/>
              <a:gd name="connsiteY436" fmla="*/ 1546336 h 2836862"/>
              <a:gd name="connsiteX437" fmla="*/ 1058142 w 1907672"/>
              <a:gd name="connsiteY437" fmla="*/ 1544182 h 2836862"/>
              <a:gd name="connsiteX438" fmla="*/ 1066814 w 1907672"/>
              <a:gd name="connsiteY438" fmla="*/ 1540464 h 2836862"/>
              <a:gd name="connsiteX439" fmla="*/ 1066046 w 1907672"/>
              <a:gd name="connsiteY439" fmla="*/ 1546160 h 2836862"/>
              <a:gd name="connsiteX440" fmla="*/ 1066563 w 1907672"/>
              <a:gd name="connsiteY440" fmla="*/ 1540571 h 2836862"/>
              <a:gd name="connsiteX441" fmla="*/ 1059812 w 1907672"/>
              <a:gd name="connsiteY441" fmla="*/ 1535278 h 2836862"/>
              <a:gd name="connsiteX442" fmla="*/ 1063284 w 1907672"/>
              <a:gd name="connsiteY442" fmla="*/ 1538752 h 2836862"/>
              <a:gd name="connsiteX443" fmla="*/ 1066732 w 1907672"/>
              <a:gd name="connsiteY443" fmla="*/ 1538752 h 2836862"/>
              <a:gd name="connsiteX444" fmla="*/ 1066563 w 1907672"/>
              <a:gd name="connsiteY444" fmla="*/ 1540571 h 2836862"/>
              <a:gd name="connsiteX445" fmla="*/ 1058812 w 1907672"/>
              <a:gd name="connsiteY445" fmla="*/ 1543895 h 2836862"/>
              <a:gd name="connsiteX446" fmla="*/ 1059524 w 1907672"/>
              <a:gd name="connsiteY446" fmla="*/ 1538282 h 2836862"/>
              <a:gd name="connsiteX447" fmla="*/ 872330 w 1907672"/>
              <a:gd name="connsiteY447" fmla="*/ 1523999 h 2836862"/>
              <a:gd name="connsiteX448" fmla="*/ 876299 w 1907672"/>
              <a:gd name="connsiteY448" fmla="*/ 1527968 h 2836862"/>
              <a:gd name="connsiteX449" fmla="*/ 872330 w 1907672"/>
              <a:gd name="connsiteY449" fmla="*/ 1531937 h 2836862"/>
              <a:gd name="connsiteX450" fmla="*/ 872330 w 1907672"/>
              <a:gd name="connsiteY450" fmla="*/ 1523999 h 2836862"/>
              <a:gd name="connsiteX451" fmla="*/ 715254 w 1907672"/>
              <a:gd name="connsiteY451" fmla="*/ 1523379 h 2836862"/>
              <a:gd name="connsiteX452" fmla="*/ 715068 w 1907672"/>
              <a:gd name="connsiteY452" fmla="*/ 1524000 h 2836862"/>
              <a:gd name="connsiteX453" fmla="*/ 715015 w 1907672"/>
              <a:gd name="connsiteY453" fmla="*/ 1524035 h 2836862"/>
              <a:gd name="connsiteX454" fmla="*/ 713580 w 1907672"/>
              <a:gd name="connsiteY454" fmla="*/ 1520031 h 2836862"/>
              <a:gd name="connsiteX455" fmla="*/ 714138 w 1907672"/>
              <a:gd name="connsiteY455" fmla="*/ 1524620 h 2836862"/>
              <a:gd name="connsiteX456" fmla="*/ 715015 w 1907672"/>
              <a:gd name="connsiteY456" fmla="*/ 1524035 h 2836862"/>
              <a:gd name="connsiteX457" fmla="*/ 713580 w 1907672"/>
              <a:gd name="connsiteY457" fmla="*/ 1527968 h 2836862"/>
              <a:gd name="connsiteX458" fmla="*/ 713580 w 1907672"/>
              <a:gd name="connsiteY458" fmla="*/ 1520031 h 2836862"/>
              <a:gd name="connsiteX459" fmla="*/ 1083146 w 1907672"/>
              <a:gd name="connsiteY459" fmla="*/ 1502713 h 2836862"/>
              <a:gd name="connsiteX460" fmla="*/ 1082088 w 1907672"/>
              <a:gd name="connsiteY460" fmla="*/ 1534989 h 2836862"/>
              <a:gd name="connsiteX461" fmla="*/ 1082088 w 1907672"/>
              <a:gd name="connsiteY461" fmla="*/ 1538752 h 2836862"/>
              <a:gd name="connsiteX462" fmla="*/ 1078328 w 1907672"/>
              <a:gd name="connsiteY462" fmla="*/ 1538752 h 2836862"/>
              <a:gd name="connsiteX463" fmla="*/ 1070806 w 1907672"/>
              <a:gd name="connsiteY463" fmla="*/ 1538752 h 2836862"/>
              <a:gd name="connsiteX464" fmla="*/ 1066814 w 1907672"/>
              <a:gd name="connsiteY464" fmla="*/ 1540464 h 2836862"/>
              <a:gd name="connsiteX465" fmla="*/ 1067045 w 1907672"/>
              <a:gd name="connsiteY465" fmla="*/ 1538752 h 2836862"/>
              <a:gd name="connsiteX466" fmla="*/ 1066732 w 1907672"/>
              <a:gd name="connsiteY466" fmla="*/ 1538752 h 2836862"/>
              <a:gd name="connsiteX467" fmla="*/ 1067515 w 1907672"/>
              <a:gd name="connsiteY467" fmla="*/ 1530286 h 2836862"/>
              <a:gd name="connsiteX468" fmla="*/ 1068996 w 1907672"/>
              <a:gd name="connsiteY468" fmla="*/ 1516593 h 2836862"/>
              <a:gd name="connsiteX469" fmla="*/ 1070336 w 1907672"/>
              <a:gd name="connsiteY469" fmla="*/ 1514295 h 2836862"/>
              <a:gd name="connsiteX470" fmla="*/ 1070405 w 1907672"/>
              <a:gd name="connsiteY470" fmla="*/ 1514361 h 2836862"/>
              <a:gd name="connsiteX471" fmla="*/ 1069219 w 1907672"/>
              <a:gd name="connsiteY471" fmla="*/ 1531227 h 2836862"/>
              <a:gd name="connsiteX472" fmla="*/ 1070806 w 1907672"/>
              <a:gd name="connsiteY472" fmla="*/ 1531227 h 2836862"/>
              <a:gd name="connsiteX473" fmla="*/ 1071805 w 1907672"/>
              <a:gd name="connsiteY473" fmla="*/ 1515706 h 2836862"/>
              <a:gd name="connsiteX474" fmla="*/ 1070405 w 1907672"/>
              <a:gd name="connsiteY474" fmla="*/ 1514361 h 2836862"/>
              <a:gd name="connsiteX475" fmla="*/ 1070806 w 1907672"/>
              <a:gd name="connsiteY475" fmla="*/ 1508651 h 2836862"/>
              <a:gd name="connsiteX476" fmla="*/ 1070150 w 1907672"/>
              <a:gd name="connsiteY476" fmla="*/ 1507995 h 2836862"/>
              <a:gd name="connsiteX477" fmla="*/ 1070806 w 1907672"/>
              <a:gd name="connsiteY477" fmla="*/ 1504888 h 2836862"/>
              <a:gd name="connsiteX478" fmla="*/ 1076448 w 1907672"/>
              <a:gd name="connsiteY478" fmla="*/ 1507710 h 2836862"/>
              <a:gd name="connsiteX479" fmla="*/ 1078328 w 1907672"/>
              <a:gd name="connsiteY479" fmla="*/ 1508651 h 2836862"/>
              <a:gd name="connsiteX480" fmla="*/ 1082088 w 1907672"/>
              <a:gd name="connsiteY480" fmla="*/ 1508651 h 2836862"/>
              <a:gd name="connsiteX481" fmla="*/ 1083146 w 1907672"/>
              <a:gd name="connsiteY481" fmla="*/ 1502713 h 2836862"/>
              <a:gd name="connsiteX482" fmla="*/ 725487 w 1907672"/>
              <a:gd name="connsiteY482" fmla="*/ 1501774 h 2836862"/>
              <a:gd name="connsiteX483" fmla="*/ 729191 w 1907672"/>
              <a:gd name="connsiteY483" fmla="*/ 1508124 h 2836862"/>
              <a:gd name="connsiteX484" fmla="*/ 725487 w 1907672"/>
              <a:gd name="connsiteY484" fmla="*/ 1501774 h 2836862"/>
              <a:gd name="connsiteX485" fmla="*/ 710142 w 1907672"/>
              <a:gd name="connsiteY485" fmla="*/ 1501774 h 2836862"/>
              <a:gd name="connsiteX486" fmla="*/ 702733 w 1907672"/>
              <a:gd name="connsiteY486" fmla="*/ 1504949 h 2836862"/>
              <a:gd name="connsiteX487" fmla="*/ 710142 w 1907672"/>
              <a:gd name="connsiteY487" fmla="*/ 1501774 h 2836862"/>
              <a:gd name="connsiteX488" fmla="*/ 758663 w 1907672"/>
              <a:gd name="connsiteY488" fmla="*/ 1501126 h 2836862"/>
              <a:gd name="connsiteX489" fmla="*/ 758663 w 1907672"/>
              <a:gd name="connsiteY489" fmla="*/ 1512413 h 2836862"/>
              <a:gd name="connsiteX490" fmla="*/ 747381 w 1907672"/>
              <a:gd name="connsiteY490" fmla="*/ 1516176 h 2836862"/>
              <a:gd name="connsiteX491" fmla="*/ 736098 w 1907672"/>
              <a:gd name="connsiteY491" fmla="*/ 1516176 h 2836862"/>
              <a:gd name="connsiteX492" fmla="*/ 758663 w 1907672"/>
              <a:gd name="connsiteY492" fmla="*/ 1501126 h 2836862"/>
              <a:gd name="connsiteX493" fmla="*/ 777018 w 1907672"/>
              <a:gd name="connsiteY493" fmla="*/ 1497419 h 2836862"/>
              <a:gd name="connsiteX494" fmla="*/ 769945 w 1907672"/>
              <a:gd name="connsiteY494" fmla="*/ 1501126 h 2836862"/>
              <a:gd name="connsiteX495" fmla="*/ 773706 w 1907672"/>
              <a:gd name="connsiteY495" fmla="*/ 1497833 h 2836862"/>
              <a:gd name="connsiteX496" fmla="*/ 1025677 w 1907672"/>
              <a:gd name="connsiteY496" fmla="*/ 1486075 h 2836862"/>
              <a:gd name="connsiteX497" fmla="*/ 1030333 w 1907672"/>
              <a:gd name="connsiteY497" fmla="*/ 1488404 h 2836862"/>
              <a:gd name="connsiteX498" fmla="*/ 1023592 w 1907672"/>
              <a:gd name="connsiteY498" fmla="*/ 1486896 h 2836862"/>
              <a:gd name="connsiteX499" fmla="*/ 716654 w 1907672"/>
              <a:gd name="connsiteY499" fmla="*/ 1484820 h 2836862"/>
              <a:gd name="connsiteX500" fmla="*/ 725124 w 1907672"/>
              <a:gd name="connsiteY500" fmla="*/ 1486230 h 2836862"/>
              <a:gd name="connsiteX501" fmla="*/ 728889 w 1907672"/>
              <a:gd name="connsiteY501" fmla="*/ 1493750 h 2836862"/>
              <a:gd name="connsiteX502" fmla="*/ 725124 w 1907672"/>
              <a:gd name="connsiteY502" fmla="*/ 1501271 h 2836862"/>
              <a:gd name="connsiteX503" fmla="*/ 713830 w 1907672"/>
              <a:gd name="connsiteY503" fmla="*/ 1486230 h 2836862"/>
              <a:gd name="connsiteX504" fmla="*/ 716654 w 1907672"/>
              <a:gd name="connsiteY504" fmla="*/ 1484820 h 2836862"/>
              <a:gd name="connsiteX505" fmla="*/ 980547 w 1907672"/>
              <a:gd name="connsiteY505" fmla="*/ 1481372 h 2836862"/>
              <a:gd name="connsiteX506" fmla="*/ 1003112 w 1907672"/>
              <a:gd name="connsiteY506" fmla="*/ 1482312 h 2836862"/>
              <a:gd name="connsiteX507" fmla="*/ 1023592 w 1907672"/>
              <a:gd name="connsiteY507" fmla="*/ 1486896 h 2836862"/>
              <a:gd name="connsiteX508" fmla="*/ 1018508 w 1907672"/>
              <a:gd name="connsiteY508" fmla="*/ 1488897 h 2836862"/>
              <a:gd name="connsiteX509" fmla="*/ 1006873 w 1907672"/>
              <a:gd name="connsiteY509" fmla="*/ 1497363 h 2836862"/>
              <a:gd name="connsiteX510" fmla="*/ 1006873 w 1907672"/>
              <a:gd name="connsiteY510" fmla="*/ 1493600 h 2836862"/>
              <a:gd name="connsiteX511" fmla="*/ 999352 w 1907672"/>
              <a:gd name="connsiteY511" fmla="*/ 1497363 h 2836862"/>
              <a:gd name="connsiteX512" fmla="*/ 1010634 w 1907672"/>
              <a:gd name="connsiteY512" fmla="*/ 1504888 h 2836862"/>
              <a:gd name="connsiteX513" fmla="*/ 991830 w 1907672"/>
              <a:gd name="connsiteY513" fmla="*/ 1512413 h 2836862"/>
              <a:gd name="connsiteX514" fmla="*/ 999352 w 1907672"/>
              <a:gd name="connsiteY514" fmla="*/ 1516176 h 2836862"/>
              <a:gd name="connsiteX515" fmla="*/ 998139 w 1907672"/>
              <a:gd name="connsiteY515" fmla="*/ 1517633 h 2836862"/>
              <a:gd name="connsiteX516" fmla="*/ 991830 w 1907672"/>
              <a:gd name="connsiteY516" fmla="*/ 1516176 h 2836862"/>
              <a:gd name="connsiteX517" fmla="*/ 980548 w 1907672"/>
              <a:gd name="connsiteY517" fmla="*/ 1523701 h 2836862"/>
              <a:gd name="connsiteX518" fmla="*/ 984867 w 1907672"/>
              <a:gd name="connsiteY518" fmla="*/ 1527159 h 2836862"/>
              <a:gd name="connsiteX519" fmla="*/ 984308 w 1907672"/>
              <a:gd name="connsiteY519" fmla="*/ 1527464 h 2836862"/>
              <a:gd name="connsiteX520" fmla="*/ 977036 w 1907672"/>
              <a:gd name="connsiteY520" fmla="*/ 1524230 h 2836862"/>
              <a:gd name="connsiteX521" fmla="*/ 977257 w 1907672"/>
              <a:gd name="connsiteY521" fmla="*/ 1523231 h 2836862"/>
              <a:gd name="connsiteX522" fmla="*/ 977013 w 1907672"/>
              <a:gd name="connsiteY522" fmla="*/ 1517612 h 2836862"/>
              <a:gd name="connsiteX523" fmla="*/ 978667 w 1907672"/>
              <a:gd name="connsiteY523" fmla="*/ 1516646 h 2836862"/>
              <a:gd name="connsiteX524" fmla="*/ 984308 w 1907672"/>
              <a:gd name="connsiteY524" fmla="*/ 1516176 h 2836862"/>
              <a:gd name="connsiteX525" fmla="*/ 984308 w 1907672"/>
              <a:gd name="connsiteY525" fmla="*/ 1501126 h 2836862"/>
              <a:gd name="connsiteX526" fmla="*/ 973496 w 1907672"/>
              <a:gd name="connsiteY526" fmla="*/ 1505359 h 2836862"/>
              <a:gd name="connsiteX527" fmla="*/ 968897 w 1907672"/>
              <a:gd name="connsiteY527" fmla="*/ 1509419 h 2836862"/>
              <a:gd name="connsiteX528" fmla="*/ 965505 w 1907672"/>
              <a:gd name="connsiteY528" fmla="*/ 1508651 h 2836862"/>
              <a:gd name="connsiteX529" fmla="*/ 927897 w 1907672"/>
              <a:gd name="connsiteY529" fmla="*/ 1516176 h 2836862"/>
              <a:gd name="connsiteX530" fmla="*/ 921627 w 1907672"/>
              <a:gd name="connsiteY530" fmla="*/ 1515644 h 2836862"/>
              <a:gd name="connsiteX531" fmla="*/ 920750 w 1907672"/>
              <a:gd name="connsiteY531" fmla="*/ 1516062 h 2836862"/>
              <a:gd name="connsiteX532" fmla="*/ 921443 w 1907672"/>
              <a:gd name="connsiteY532" fmla="*/ 1515629 h 2836862"/>
              <a:gd name="connsiteX533" fmla="*/ 900162 w 1907672"/>
              <a:gd name="connsiteY533" fmla="*/ 1513824 h 2836862"/>
              <a:gd name="connsiteX534" fmla="*/ 875246 w 1907672"/>
              <a:gd name="connsiteY534" fmla="*/ 1519939 h 2836862"/>
              <a:gd name="connsiteX535" fmla="*/ 860203 w 1907672"/>
              <a:gd name="connsiteY535" fmla="*/ 1504888 h 2836862"/>
              <a:gd name="connsiteX536" fmla="*/ 856443 w 1907672"/>
              <a:gd name="connsiteY536" fmla="*/ 1512413 h 2836862"/>
              <a:gd name="connsiteX537" fmla="*/ 856443 w 1907672"/>
              <a:gd name="connsiteY537" fmla="*/ 1508651 h 2836862"/>
              <a:gd name="connsiteX538" fmla="*/ 826357 w 1907672"/>
              <a:gd name="connsiteY538" fmla="*/ 1519939 h 2836862"/>
              <a:gd name="connsiteX539" fmla="*/ 830117 w 1907672"/>
              <a:gd name="connsiteY539" fmla="*/ 1508651 h 2836862"/>
              <a:gd name="connsiteX540" fmla="*/ 822596 w 1907672"/>
              <a:gd name="connsiteY540" fmla="*/ 1512413 h 2836862"/>
              <a:gd name="connsiteX541" fmla="*/ 822596 w 1907672"/>
              <a:gd name="connsiteY541" fmla="*/ 1504888 h 2836862"/>
              <a:gd name="connsiteX542" fmla="*/ 796271 w 1907672"/>
              <a:gd name="connsiteY542" fmla="*/ 1508651 h 2836862"/>
              <a:gd name="connsiteX543" fmla="*/ 800031 w 1907672"/>
              <a:gd name="connsiteY543" fmla="*/ 1512413 h 2836862"/>
              <a:gd name="connsiteX544" fmla="*/ 758663 w 1907672"/>
              <a:gd name="connsiteY544" fmla="*/ 1519939 h 2836862"/>
              <a:gd name="connsiteX545" fmla="*/ 758663 w 1907672"/>
              <a:gd name="connsiteY545" fmla="*/ 1512413 h 2836862"/>
              <a:gd name="connsiteX546" fmla="*/ 777467 w 1907672"/>
              <a:gd name="connsiteY546" fmla="*/ 1508651 h 2836862"/>
              <a:gd name="connsiteX547" fmla="*/ 769945 w 1907672"/>
              <a:gd name="connsiteY547" fmla="*/ 1512413 h 2836862"/>
              <a:gd name="connsiteX548" fmla="*/ 777467 w 1907672"/>
              <a:gd name="connsiteY548" fmla="*/ 1497363 h 2836862"/>
              <a:gd name="connsiteX549" fmla="*/ 777018 w 1907672"/>
              <a:gd name="connsiteY549" fmla="*/ 1497419 h 2836862"/>
              <a:gd name="connsiteX550" fmla="*/ 779818 w 1907672"/>
              <a:gd name="connsiteY550" fmla="*/ 1495952 h 2836862"/>
              <a:gd name="connsiteX551" fmla="*/ 792510 w 1907672"/>
              <a:gd name="connsiteY551" fmla="*/ 1493600 h 2836862"/>
              <a:gd name="connsiteX552" fmla="*/ 792510 w 1907672"/>
              <a:gd name="connsiteY552" fmla="*/ 1501126 h 2836862"/>
              <a:gd name="connsiteX553" fmla="*/ 815074 w 1907672"/>
              <a:gd name="connsiteY553" fmla="*/ 1489838 h 2836862"/>
              <a:gd name="connsiteX554" fmla="*/ 852682 w 1907672"/>
              <a:gd name="connsiteY554" fmla="*/ 1486075 h 2836862"/>
              <a:gd name="connsiteX555" fmla="*/ 830117 w 1907672"/>
              <a:gd name="connsiteY555" fmla="*/ 1501126 h 2836862"/>
              <a:gd name="connsiteX556" fmla="*/ 848921 w 1907672"/>
              <a:gd name="connsiteY556" fmla="*/ 1501126 h 2836862"/>
              <a:gd name="connsiteX557" fmla="*/ 867725 w 1907672"/>
              <a:gd name="connsiteY557" fmla="*/ 1486075 h 2836862"/>
              <a:gd name="connsiteX558" fmla="*/ 867725 w 1907672"/>
              <a:gd name="connsiteY558" fmla="*/ 1489838 h 2836862"/>
              <a:gd name="connsiteX559" fmla="*/ 890290 w 1907672"/>
              <a:gd name="connsiteY559" fmla="*/ 1482312 h 2836862"/>
              <a:gd name="connsiteX560" fmla="*/ 957983 w 1907672"/>
              <a:gd name="connsiteY560" fmla="*/ 1482312 h 2836862"/>
              <a:gd name="connsiteX561" fmla="*/ 957983 w 1907672"/>
              <a:gd name="connsiteY561" fmla="*/ 1486075 h 2836862"/>
              <a:gd name="connsiteX562" fmla="*/ 980547 w 1907672"/>
              <a:gd name="connsiteY562" fmla="*/ 1481372 h 2836862"/>
              <a:gd name="connsiteX563" fmla="*/ 1624878 w 1907672"/>
              <a:gd name="connsiteY563" fmla="*/ 1475076 h 2836862"/>
              <a:gd name="connsiteX564" fmla="*/ 1625203 w 1907672"/>
              <a:gd name="connsiteY564" fmla="*/ 1475184 h 2836862"/>
              <a:gd name="connsiteX565" fmla="*/ 1624012 w 1907672"/>
              <a:gd name="connsiteY565" fmla="*/ 1477962 h 2836862"/>
              <a:gd name="connsiteX566" fmla="*/ 1625203 w 1907672"/>
              <a:gd name="connsiteY566" fmla="*/ 1473993 h 2836862"/>
              <a:gd name="connsiteX567" fmla="*/ 1624878 w 1907672"/>
              <a:gd name="connsiteY567" fmla="*/ 1475076 h 2836862"/>
              <a:gd name="connsiteX568" fmla="*/ 1624012 w 1907672"/>
              <a:gd name="connsiteY568" fmla="*/ 1474787 h 2836862"/>
              <a:gd name="connsiteX569" fmla="*/ 1625203 w 1907672"/>
              <a:gd name="connsiteY569" fmla="*/ 1473993 h 2836862"/>
              <a:gd name="connsiteX570" fmla="*/ 710065 w 1907672"/>
              <a:gd name="connsiteY570" fmla="*/ 1471189 h 2836862"/>
              <a:gd name="connsiteX571" fmla="*/ 710066 w 1907672"/>
              <a:gd name="connsiteY571" fmla="*/ 1471189 h 2836862"/>
              <a:gd name="connsiteX572" fmla="*/ 713830 w 1907672"/>
              <a:gd name="connsiteY572" fmla="*/ 1478709 h 2836862"/>
              <a:gd name="connsiteX573" fmla="*/ 710065 w 1907672"/>
              <a:gd name="connsiteY573" fmla="*/ 1471189 h 2836862"/>
              <a:gd name="connsiteX574" fmla="*/ 1636871 w 1907672"/>
              <a:gd name="connsiteY574" fmla="*/ 1466733 h 2836862"/>
              <a:gd name="connsiteX575" fmla="*/ 1638753 w 1907672"/>
              <a:gd name="connsiteY575" fmla="*/ 1466733 h 2836862"/>
              <a:gd name="connsiteX576" fmla="*/ 1631224 w 1907672"/>
              <a:gd name="connsiteY576" fmla="*/ 1470489 h 2836862"/>
              <a:gd name="connsiteX577" fmla="*/ 1634989 w 1907672"/>
              <a:gd name="connsiteY577" fmla="*/ 1466733 h 2836862"/>
              <a:gd name="connsiteX578" fmla="*/ 1636871 w 1907672"/>
              <a:gd name="connsiteY578" fmla="*/ 1466733 h 2836862"/>
              <a:gd name="connsiteX579" fmla="*/ 1619930 w 1907672"/>
              <a:gd name="connsiteY579" fmla="*/ 1459221 h 2836862"/>
              <a:gd name="connsiteX580" fmla="*/ 1619930 w 1907672"/>
              <a:gd name="connsiteY580" fmla="*/ 1462977 h 2836862"/>
              <a:gd name="connsiteX581" fmla="*/ 1619930 w 1907672"/>
              <a:gd name="connsiteY581" fmla="*/ 1459221 h 2836862"/>
              <a:gd name="connsiteX582" fmla="*/ 1616850 w 1907672"/>
              <a:gd name="connsiteY582" fmla="*/ 1459016 h 2836862"/>
              <a:gd name="connsiteX583" fmla="*/ 1619930 w 1907672"/>
              <a:gd name="connsiteY583" fmla="*/ 1459221 h 2836862"/>
              <a:gd name="connsiteX584" fmla="*/ 1616165 w 1907672"/>
              <a:gd name="connsiteY584" fmla="*/ 1459221 h 2836862"/>
              <a:gd name="connsiteX585" fmla="*/ 1608636 w 1907672"/>
              <a:gd name="connsiteY585" fmla="*/ 1451710 h 2836862"/>
              <a:gd name="connsiteX586" fmla="*/ 1607096 w 1907672"/>
              <a:gd name="connsiteY586" fmla="*/ 1453246 h 2836862"/>
              <a:gd name="connsiteX587" fmla="*/ 1606518 w 1907672"/>
              <a:gd name="connsiteY587" fmla="*/ 1453294 h 2836862"/>
              <a:gd name="connsiteX588" fmla="*/ 1608636 w 1907672"/>
              <a:gd name="connsiteY588" fmla="*/ 1451710 h 2836862"/>
              <a:gd name="connsiteX589" fmla="*/ 1569621 w 1907672"/>
              <a:gd name="connsiteY589" fmla="*/ 1416883 h 2836862"/>
              <a:gd name="connsiteX590" fmla="*/ 1567225 w 1907672"/>
              <a:gd name="connsiteY590" fmla="*/ 1421663 h 2836862"/>
              <a:gd name="connsiteX591" fmla="*/ 1567225 w 1907672"/>
              <a:gd name="connsiteY591" fmla="*/ 1417907 h 2836862"/>
              <a:gd name="connsiteX592" fmla="*/ 1550395 w 1907672"/>
              <a:gd name="connsiteY592" fmla="*/ 1409070 h 2836862"/>
              <a:gd name="connsiteX593" fmla="*/ 1550661 w 1907672"/>
              <a:gd name="connsiteY593" fmla="*/ 1409269 h 2836862"/>
              <a:gd name="connsiteX594" fmla="*/ 1550284 w 1907672"/>
              <a:gd name="connsiteY594" fmla="*/ 1409926 h 2836862"/>
              <a:gd name="connsiteX595" fmla="*/ 1548402 w 1907672"/>
              <a:gd name="connsiteY595" fmla="*/ 1410396 h 2836862"/>
              <a:gd name="connsiteX596" fmla="*/ 1550284 w 1907672"/>
              <a:gd name="connsiteY596" fmla="*/ 1409457 h 2836862"/>
              <a:gd name="connsiteX597" fmla="*/ 1550661 w 1907672"/>
              <a:gd name="connsiteY597" fmla="*/ 1408142 h 2836862"/>
              <a:gd name="connsiteX598" fmla="*/ 1550395 w 1907672"/>
              <a:gd name="connsiteY598" fmla="*/ 1409070 h 2836862"/>
              <a:gd name="connsiteX599" fmla="*/ 1550284 w 1907672"/>
              <a:gd name="connsiteY599" fmla="*/ 1408988 h 2836862"/>
              <a:gd name="connsiteX600" fmla="*/ 1548402 w 1907672"/>
              <a:gd name="connsiteY600" fmla="*/ 1410396 h 2836862"/>
              <a:gd name="connsiteX601" fmla="*/ 1552167 w 1907672"/>
              <a:gd name="connsiteY601" fmla="*/ 1406640 h 2836862"/>
              <a:gd name="connsiteX602" fmla="*/ 1552167 w 1907672"/>
              <a:gd name="connsiteY602" fmla="*/ 1410396 h 2836862"/>
              <a:gd name="connsiteX603" fmla="*/ 1550661 w 1907672"/>
              <a:gd name="connsiteY603" fmla="*/ 1409269 h 2836862"/>
              <a:gd name="connsiteX604" fmla="*/ 1552167 w 1907672"/>
              <a:gd name="connsiteY604" fmla="*/ 1402884 h 2836862"/>
              <a:gd name="connsiteX605" fmla="*/ 1552167 w 1907672"/>
              <a:gd name="connsiteY605" fmla="*/ 1406640 h 2836862"/>
              <a:gd name="connsiteX606" fmla="*/ 1550661 w 1907672"/>
              <a:gd name="connsiteY606" fmla="*/ 1408142 h 2836862"/>
              <a:gd name="connsiteX607" fmla="*/ 1514520 w 1907672"/>
              <a:gd name="connsiteY607" fmla="*/ 1387861 h 2836862"/>
              <a:gd name="connsiteX608" fmla="*/ 1515649 w 1907672"/>
              <a:gd name="connsiteY608" fmla="*/ 1388988 h 2836862"/>
              <a:gd name="connsiteX609" fmla="*/ 1514520 w 1907672"/>
              <a:gd name="connsiteY609" fmla="*/ 1391617 h 2836862"/>
              <a:gd name="connsiteX610" fmla="*/ 1514520 w 1907672"/>
              <a:gd name="connsiteY610" fmla="*/ 1387861 h 2836862"/>
              <a:gd name="connsiteX611" fmla="*/ 1476294 w 1907672"/>
              <a:gd name="connsiteY611" fmla="*/ 1365442 h 2836862"/>
              <a:gd name="connsiteX612" fmla="*/ 1469345 w 1907672"/>
              <a:gd name="connsiteY612" fmla="*/ 1372838 h 2836862"/>
              <a:gd name="connsiteX613" fmla="*/ 1474659 w 1907672"/>
              <a:gd name="connsiteY613" fmla="*/ 1365768 h 2836862"/>
              <a:gd name="connsiteX614" fmla="*/ 1480639 w 1907672"/>
              <a:gd name="connsiteY614" fmla="*/ 1365326 h 2836862"/>
              <a:gd name="connsiteX615" fmla="*/ 1480638 w 1907672"/>
              <a:gd name="connsiteY615" fmla="*/ 1365327 h 2836862"/>
              <a:gd name="connsiteX616" fmla="*/ 1480638 w 1907672"/>
              <a:gd name="connsiteY616" fmla="*/ 1365326 h 2836862"/>
              <a:gd name="connsiteX617" fmla="*/ 1488167 w 1907672"/>
              <a:gd name="connsiteY617" fmla="*/ 1361571 h 2836862"/>
              <a:gd name="connsiteX618" fmla="*/ 1487697 w 1907672"/>
              <a:gd name="connsiteY618" fmla="*/ 1362510 h 2836862"/>
              <a:gd name="connsiteX619" fmla="*/ 1480639 w 1907672"/>
              <a:gd name="connsiteY619" fmla="*/ 1365326 h 2836862"/>
              <a:gd name="connsiteX620" fmla="*/ 1480639 w 1907672"/>
              <a:gd name="connsiteY620" fmla="*/ 1365326 h 2836862"/>
              <a:gd name="connsiteX621" fmla="*/ 1484403 w 1907672"/>
              <a:gd name="connsiteY621" fmla="*/ 1363449 h 2836862"/>
              <a:gd name="connsiteX622" fmla="*/ 1488167 w 1907672"/>
              <a:gd name="connsiteY622" fmla="*/ 1361571 h 2836862"/>
              <a:gd name="connsiteX623" fmla="*/ 1488168 w 1907672"/>
              <a:gd name="connsiteY623" fmla="*/ 1361571 h 2836862"/>
              <a:gd name="connsiteX624" fmla="*/ 1488167 w 1907672"/>
              <a:gd name="connsiteY624" fmla="*/ 1361571 h 2836862"/>
              <a:gd name="connsiteX625" fmla="*/ 1458051 w 1907672"/>
              <a:gd name="connsiteY625" fmla="*/ 1361570 h 2836862"/>
              <a:gd name="connsiteX626" fmla="*/ 1458051 w 1907672"/>
              <a:gd name="connsiteY626" fmla="*/ 1361571 h 2836862"/>
              <a:gd name="connsiteX627" fmla="*/ 1454286 w 1907672"/>
              <a:gd name="connsiteY627" fmla="*/ 1365326 h 2836862"/>
              <a:gd name="connsiteX628" fmla="*/ 1458051 w 1907672"/>
              <a:gd name="connsiteY628" fmla="*/ 1357815 h 2836862"/>
              <a:gd name="connsiteX629" fmla="*/ 1454286 w 1907672"/>
              <a:gd name="connsiteY629" fmla="*/ 1361571 h 2836862"/>
              <a:gd name="connsiteX630" fmla="*/ 1458050 w 1907672"/>
              <a:gd name="connsiteY630" fmla="*/ 1357815 h 2836862"/>
              <a:gd name="connsiteX631" fmla="*/ 1439862 w 1907672"/>
              <a:gd name="connsiteY631" fmla="*/ 1343024 h 2836862"/>
              <a:gd name="connsiteX632" fmla="*/ 1439862 w 1907672"/>
              <a:gd name="connsiteY632" fmla="*/ 1347787 h 2836862"/>
              <a:gd name="connsiteX633" fmla="*/ 1439862 w 1907672"/>
              <a:gd name="connsiteY633" fmla="*/ 1343024 h 2836862"/>
              <a:gd name="connsiteX634" fmla="*/ 1450521 w 1907672"/>
              <a:gd name="connsiteY634" fmla="*/ 1342792 h 2836862"/>
              <a:gd name="connsiteX635" fmla="*/ 1450521 w 1907672"/>
              <a:gd name="connsiteY635" fmla="*/ 1346547 h 2836862"/>
              <a:gd name="connsiteX636" fmla="*/ 1446757 w 1907672"/>
              <a:gd name="connsiteY636" fmla="*/ 1354059 h 2836862"/>
              <a:gd name="connsiteX637" fmla="*/ 1442992 w 1907672"/>
              <a:gd name="connsiteY637" fmla="*/ 1357815 h 2836862"/>
              <a:gd name="connsiteX638" fmla="*/ 1450521 w 1907672"/>
              <a:gd name="connsiteY638" fmla="*/ 1342792 h 2836862"/>
              <a:gd name="connsiteX639" fmla="*/ 1435463 w 1907672"/>
              <a:gd name="connsiteY639" fmla="*/ 1339036 h 2836862"/>
              <a:gd name="connsiteX640" fmla="*/ 1436404 w 1907672"/>
              <a:gd name="connsiteY640" fmla="*/ 1341853 h 2836862"/>
              <a:gd name="connsiteX641" fmla="*/ 1440596 w 1907672"/>
              <a:gd name="connsiteY641" fmla="*/ 1340060 h 2836862"/>
              <a:gd name="connsiteX642" fmla="*/ 1439227 w 1907672"/>
              <a:gd name="connsiteY642" fmla="*/ 1342792 h 2836862"/>
              <a:gd name="connsiteX643" fmla="*/ 1431698 w 1907672"/>
              <a:gd name="connsiteY643" fmla="*/ 1346547 h 2836862"/>
              <a:gd name="connsiteX644" fmla="*/ 1435463 w 1907672"/>
              <a:gd name="connsiteY644" fmla="*/ 1339036 h 2836862"/>
              <a:gd name="connsiteX645" fmla="*/ 1442992 w 1907672"/>
              <a:gd name="connsiteY645" fmla="*/ 1335280 h 2836862"/>
              <a:gd name="connsiteX646" fmla="*/ 1444043 w 1907672"/>
              <a:gd name="connsiteY646" fmla="*/ 1336154 h 2836862"/>
              <a:gd name="connsiteX647" fmla="*/ 1442992 w 1907672"/>
              <a:gd name="connsiteY647" fmla="*/ 1339036 h 2836862"/>
              <a:gd name="connsiteX648" fmla="*/ 1440596 w 1907672"/>
              <a:gd name="connsiteY648" fmla="*/ 1340060 h 2836862"/>
              <a:gd name="connsiteX649" fmla="*/ 1441580 w 1907672"/>
              <a:gd name="connsiteY649" fmla="*/ 1329177 h 2836862"/>
              <a:gd name="connsiteX650" fmla="*/ 1442155 w 1907672"/>
              <a:gd name="connsiteY650" fmla="*/ 1329438 h 2836862"/>
              <a:gd name="connsiteX651" fmla="*/ 1439227 w 1907672"/>
              <a:gd name="connsiteY651" fmla="*/ 1335280 h 2836862"/>
              <a:gd name="connsiteX652" fmla="*/ 1441580 w 1907672"/>
              <a:gd name="connsiteY652" fmla="*/ 1329177 h 2836862"/>
              <a:gd name="connsiteX653" fmla="*/ 258603 w 1907672"/>
              <a:gd name="connsiteY653" fmla="*/ 1328004 h 2836862"/>
              <a:gd name="connsiteX654" fmla="*/ 258603 w 1907672"/>
              <a:gd name="connsiteY654" fmla="*/ 1331749 h 2836862"/>
              <a:gd name="connsiteX655" fmla="*/ 257194 w 1907672"/>
              <a:gd name="connsiteY655" fmla="*/ 1331749 h 2836862"/>
              <a:gd name="connsiteX656" fmla="*/ 698500 w 1907672"/>
              <a:gd name="connsiteY656" fmla="*/ 1323974 h 2836862"/>
              <a:gd name="connsiteX657" fmla="*/ 702468 w 1907672"/>
              <a:gd name="connsiteY657" fmla="*/ 1328737 h 2836862"/>
              <a:gd name="connsiteX658" fmla="*/ 698500 w 1907672"/>
              <a:gd name="connsiteY658" fmla="*/ 1328737 h 2836862"/>
              <a:gd name="connsiteX659" fmla="*/ 698500 w 1907672"/>
              <a:gd name="connsiteY659" fmla="*/ 1323974 h 2836862"/>
              <a:gd name="connsiteX660" fmla="*/ 696890 w 1907672"/>
              <a:gd name="connsiteY660" fmla="*/ 1320782 h 2836862"/>
              <a:gd name="connsiteX661" fmla="*/ 697517 w 1907672"/>
              <a:gd name="connsiteY661" fmla="*/ 1321033 h 2836862"/>
              <a:gd name="connsiteX662" fmla="*/ 696262 w 1907672"/>
              <a:gd name="connsiteY662" fmla="*/ 1321283 h 2836862"/>
              <a:gd name="connsiteX663" fmla="*/ 1435463 w 1907672"/>
              <a:gd name="connsiteY663" fmla="*/ 1320257 h 2836862"/>
              <a:gd name="connsiteX664" fmla="*/ 1431698 w 1907672"/>
              <a:gd name="connsiteY664" fmla="*/ 1331524 h 2836862"/>
              <a:gd name="connsiteX665" fmla="*/ 1424169 w 1907672"/>
              <a:gd name="connsiteY665" fmla="*/ 1342792 h 2836862"/>
              <a:gd name="connsiteX666" fmla="*/ 1427934 w 1907672"/>
              <a:gd name="connsiteY666" fmla="*/ 1335280 h 2836862"/>
              <a:gd name="connsiteX667" fmla="*/ 1424169 w 1907672"/>
              <a:gd name="connsiteY667" fmla="*/ 1335280 h 2836862"/>
              <a:gd name="connsiteX668" fmla="*/ 1428750 w 1907672"/>
              <a:gd name="connsiteY668" fmla="*/ 1330329 h 2836862"/>
              <a:gd name="connsiteX669" fmla="*/ 1429816 w 1907672"/>
              <a:gd name="connsiteY669" fmla="*/ 1329177 h 2836862"/>
              <a:gd name="connsiteX670" fmla="*/ 1435463 w 1907672"/>
              <a:gd name="connsiteY670" fmla="*/ 1320257 h 2836862"/>
              <a:gd name="connsiteX671" fmla="*/ 281146 w 1907672"/>
              <a:gd name="connsiteY671" fmla="*/ 1313025 h 2836862"/>
              <a:gd name="connsiteX672" fmla="*/ 284903 w 1907672"/>
              <a:gd name="connsiteY672" fmla="*/ 1320514 h 2836862"/>
              <a:gd name="connsiteX673" fmla="*/ 281146 w 1907672"/>
              <a:gd name="connsiteY673" fmla="*/ 1313025 h 2836862"/>
              <a:gd name="connsiteX674" fmla="*/ 702536 w 1907672"/>
              <a:gd name="connsiteY674" fmla="*/ 1305741 h 2836862"/>
              <a:gd name="connsiteX675" fmla="*/ 698772 w 1907672"/>
              <a:gd name="connsiteY675" fmla="*/ 1309501 h 2836862"/>
              <a:gd name="connsiteX676" fmla="*/ 706301 w 1907672"/>
              <a:gd name="connsiteY676" fmla="*/ 1324542 h 2836862"/>
              <a:gd name="connsiteX677" fmla="*/ 697517 w 1907672"/>
              <a:gd name="connsiteY677" fmla="*/ 1321033 h 2836862"/>
              <a:gd name="connsiteX678" fmla="*/ 698772 w 1907672"/>
              <a:gd name="connsiteY678" fmla="*/ 1320782 h 2836862"/>
              <a:gd name="connsiteX679" fmla="*/ 702536 w 1907672"/>
              <a:gd name="connsiteY679" fmla="*/ 1305741 h 2836862"/>
              <a:gd name="connsiteX680" fmla="*/ 299931 w 1907672"/>
              <a:gd name="connsiteY680" fmla="*/ 1305535 h 2836862"/>
              <a:gd name="connsiteX681" fmla="*/ 299931 w 1907672"/>
              <a:gd name="connsiteY681" fmla="*/ 1306003 h 2836862"/>
              <a:gd name="connsiteX682" fmla="*/ 299931 w 1907672"/>
              <a:gd name="connsiteY682" fmla="*/ 1308812 h 2836862"/>
              <a:gd name="connsiteX683" fmla="*/ 299931 w 1907672"/>
              <a:gd name="connsiteY683" fmla="*/ 1309280 h 2836862"/>
              <a:gd name="connsiteX684" fmla="*/ 299931 w 1907672"/>
              <a:gd name="connsiteY684" fmla="*/ 1305535 h 2836862"/>
              <a:gd name="connsiteX685" fmla="*/ 307445 w 1907672"/>
              <a:gd name="connsiteY685" fmla="*/ 1301790 h 2836862"/>
              <a:gd name="connsiteX686" fmla="*/ 311202 w 1907672"/>
              <a:gd name="connsiteY686" fmla="*/ 1305535 h 2836862"/>
              <a:gd name="connsiteX687" fmla="*/ 309324 w 1907672"/>
              <a:gd name="connsiteY687" fmla="*/ 1304131 h 2836862"/>
              <a:gd name="connsiteX688" fmla="*/ 308811 w 1907672"/>
              <a:gd name="connsiteY688" fmla="*/ 1304514 h 2836862"/>
              <a:gd name="connsiteX689" fmla="*/ 307915 w 1907672"/>
              <a:gd name="connsiteY689" fmla="*/ 1304131 h 2836862"/>
              <a:gd name="connsiteX690" fmla="*/ 307445 w 1907672"/>
              <a:gd name="connsiteY690" fmla="*/ 1305535 h 2836862"/>
              <a:gd name="connsiteX691" fmla="*/ 348773 w 1907672"/>
              <a:gd name="connsiteY691" fmla="*/ 1294301 h 2836862"/>
              <a:gd name="connsiteX692" fmla="*/ 347191 w 1907672"/>
              <a:gd name="connsiteY692" fmla="*/ 1298637 h 2836862"/>
              <a:gd name="connsiteX693" fmla="*/ 345433 w 1907672"/>
              <a:gd name="connsiteY693" fmla="*/ 1295133 h 2836862"/>
              <a:gd name="connsiteX694" fmla="*/ 345486 w 1907672"/>
              <a:gd name="connsiteY694" fmla="*/ 1294769 h 2836862"/>
              <a:gd name="connsiteX695" fmla="*/ 348773 w 1907672"/>
              <a:gd name="connsiteY695" fmla="*/ 1294301 h 2836862"/>
              <a:gd name="connsiteX696" fmla="*/ 345016 w 1907672"/>
              <a:gd name="connsiteY696" fmla="*/ 1294301 h 2836862"/>
              <a:gd name="connsiteX697" fmla="*/ 345433 w 1907672"/>
              <a:gd name="connsiteY697" fmla="*/ 1295133 h 2836862"/>
              <a:gd name="connsiteX698" fmla="*/ 345016 w 1907672"/>
              <a:gd name="connsiteY698" fmla="*/ 1298045 h 2836862"/>
              <a:gd name="connsiteX699" fmla="*/ 345016 w 1907672"/>
              <a:gd name="connsiteY699" fmla="*/ 1294301 h 2836862"/>
              <a:gd name="connsiteX700" fmla="*/ 1417111 w 1907672"/>
              <a:gd name="connsiteY700" fmla="*/ 1292558 h 2836862"/>
              <a:gd name="connsiteX701" fmla="*/ 1417534 w 1907672"/>
              <a:gd name="connsiteY701" fmla="*/ 1292739 h 2836862"/>
              <a:gd name="connsiteX702" fmla="*/ 1416640 w 1907672"/>
              <a:gd name="connsiteY702" fmla="*/ 1293966 h 2836862"/>
              <a:gd name="connsiteX703" fmla="*/ 491542 w 1907672"/>
              <a:gd name="connsiteY703" fmla="*/ 1286811 h 2836862"/>
              <a:gd name="connsiteX704" fmla="*/ 495299 w 1907672"/>
              <a:gd name="connsiteY704" fmla="*/ 1298045 h 2836862"/>
              <a:gd name="connsiteX705" fmla="*/ 491542 w 1907672"/>
              <a:gd name="connsiteY705" fmla="*/ 1286811 h 2836862"/>
              <a:gd name="connsiteX706" fmla="*/ 1435463 w 1907672"/>
              <a:gd name="connsiteY706" fmla="*/ 1286455 h 2836862"/>
              <a:gd name="connsiteX707" fmla="*/ 1433878 w 1907672"/>
              <a:gd name="connsiteY707" fmla="*/ 1288826 h 2836862"/>
              <a:gd name="connsiteX708" fmla="*/ 1431698 w 1907672"/>
              <a:gd name="connsiteY708" fmla="*/ 1290211 h 2836862"/>
              <a:gd name="connsiteX709" fmla="*/ 1435463 w 1907672"/>
              <a:gd name="connsiteY709" fmla="*/ 1286455 h 2836862"/>
              <a:gd name="connsiteX710" fmla="*/ 1420404 w 1907672"/>
              <a:gd name="connsiteY710" fmla="*/ 1282699 h 2836862"/>
              <a:gd name="connsiteX711" fmla="*/ 1417111 w 1907672"/>
              <a:gd name="connsiteY711" fmla="*/ 1292558 h 2836862"/>
              <a:gd name="connsiteX712" fmla="*/ 1417110 w 1907672"/>
              <a:gd name="connsiteY712" fmla="*/ 1292558 h 2836862"/>
              <a:gd name="connsiteX713" fmla="*/ 1416640 w 1907672"/>
              <a:gd name="connsiteY713" fmla="*/ 1293966 h 2836862"/>
              <a:gd name="connsiteX714" fmla="*/ 1420404 w 1907672"/>
              <a:gd name="connsiteY714" fmla="*/ 1293966 h 2836862"/>
              <a:gd name="connsiteX715" fmla="*/ 1417534 w 1907672"/>
              <a:gd name="connsiteY715" fmla="*/ 1292739 h 2836862"/>
              <a:gd name="connsiteX716" fmla="*/ 1420404 w 1907672"/>
              <a:gd name="connsiteY716" fmla="*/ 1288802 h 2836862"/>
              <a:gd name="connsiteX717" fmla="*/ 1424169 w 1907672"/>
              <a:gd name="connsiteY717" fmla="*/ 1286455 h 2836862"/>
              <a:gd name="connsiteX718" fmla="*/ 1427934 w 1907672"/>
              <a:gd name="connsiteY718" fmla="*/ 1282699 h 2836862"/>
              <a:gd name="connsiteX719" fmla="*/ 1435463 w 1907672"/>
              <a:gd name="connsiteY719" fmla="*/ 1282699 h 2836862"/>
              <a:gd name="connsiteX720" fmla="*/ 1424169 w 1907672"/>
              <a:gd name="connsiteY720" fmla="*/ 1293966 h 2836862"/>
              <a:gd name="connsiteX721" fmla="*/ 1427934 w 1907672"/>
              <a:gd name="connsiteY721" fmla="*/ 1297722 h 2836862"/>
              <a:gd name="connsiteX722" fmla="*/ 1433878 w 1907672"/>
              <a:gd name="connsiteY722" fmla="*/ 1288826 h 2836862"/>
              <a:gd name="connsiteX723" fmla="*/ 1436874 w 1907672"/>
              <a:gd name="connsiteY723" fmla="*/ 1286924 h 2836862"/>
              <a:gd name="connsiteX724" fmla="*/ 1439227 w 1907672"/>
              <a:gd name="connsiteY724" fmla="*/ 1286455 h 2836862"/>
              <a:gd name="connsiteX725" fmla="*/ 1446757 w 1907672"/>
              <a:gd name="connsiteY725" fmla="*/ 1290211 h 2836862"/>
              <a:gd name="connsiteX726" fmla="*/ 1442992 w 1907672"/>
              <a:gd name="connsiteY726" fmla="*/ 1297722 h 2836862"/>
              <a:gd name="connsiteX727" fmla="*/ 1454286 w 1907672"/>
              <a:gd name="connsiteY727" fmla="*/ 1290211 h 2836862"/>
              <a:gd name="connsiteX728" fmla="*/ 1458051 w 1907672"/>
              <a:gd name="connsiteY728" fmla="*/ 1297722 h 2836862"/>
              <a:gd name="connsiteX729" fmla="*/ 1476874 w 1907672"/>
              <a:gd name="connsiteY729" fmla="*/ 1301478 h 2836862"/>
              <a:gd name="connsiteX730" fmla="*/ 1473109 w 1907672"/>
              <a:gd name="connsiteY730" fmla="*/ 1305234 h 2836862"/>
              <a:gd name="connsiteX731" fmla="*/ 1473109 w 1907672"/>
              <a:gd name="connsiteY731" fmla="*/ 1308989 h 2836862"/>
              <a:gd name="connsiteX732" fmla="*/ 1480638 w 1907672"/>
              <a:gd name="connsiteY732" fmla="*/ 1301478 h 2836862"/>
              <a:gd name="connsiteX733" fmla="*/ 1488168 w 1907672"/>
              <a:gd name="connsiteY733" fmla="*/ 1301478 h 2836862"/>
              <a:gd name="connsiteX734" fmla="*/ 1484403 w 1907672"/>
              <a:gd name="connsiteY734" fmla="*/ 1305234 h 2836862"/>
              <a:gd name="connsiteX735" fmla="*/ 1491932 w 1907672"/>
              <a:gd name="connsiteY735" fmla="*/ 1308989 h 2836862"/>
              <a:gd name="connsiteX736" fmla="*/ 1491932 w 1907672"/>
              <a:gd name="connsiteY736" fmla="*/ 1316501 h 2836862"/>
              <a:gd name="connsiteX737" fmla="*/ 1499462 w 1907672"/>
              <a:gd name="connsiteY737" fmla="*/ 1308989 h 2836862"/>
              <a:gd name="connsiteX738" fmla="*/ 1503226 w 1907672"/>
              <a:gd name="connsiteY738" fmla="*/ 1316501 h 2836862"/>
              <a:gd name="connsiteX739" fmla="*/ 1525814 w 1907672"/>
              <a:gd name="connsiteY739" fmla="*/ 1316501 h 2836862"/>
              <a:gd name="connsiteX740" fmla="*/ 1522050 w 1907672"/>
              <a:gd name="connsiteY740" fmla="*/ 1324013 h 2836862"/>
              <a:gd name="connsiteX741" fmla="*/ 1540873 w 1907672"/>
              <a:gd name="connsiteY741" fmla="*/ 1327768 h 2836862"/>
              <a:gd name="connsiteX742" fmla="*/ 1537108 w 1907672"/>
              <a:gd name="connsiteY742" fmla="*/ 1335280 h 2836862"/>
              <a:gd name="connsiteX743" fmla="*/ 1544637 w 1907672"/>
              <a:gd name="connsiteY743" fmla="*/ 1331524 h 2836862"/>
              <a:gd name="connsiteX744" fmla="*/ 1544637 w 1907672"/>
              <a:gd name="connsiteY744" fmla="*/ 1335280 h 2836862"/>
              <a:gd name="connsiteX745" fmla="*/ 1552167 w 1907672"/>
              <a:gd name="connsiteY745" fmla="*/ 1331524 h 2836862"/>
              <a:gd name="connsiteX746" fmla="*/ 1559696 w 1907672"/>
              <a:gd name="connsiteY746" fmla="*/ 1339036 h 2836862"/>
              <a:gd name="connsiteX747" fmla="*/ 1555931 w 1907672"/>
              <a:gd name="connsiteY747" fmla="*/ 1339036 h 2836862"/>
              <a:gd name="connsiteX748" fmla="*/ 1555931 w 1907672"/>
              <a:gd name="connsiteY748" fmla="*/ 1342792 h 2836862"/>
              <a:gd name="connsiteX749" fmla="*/ 1563461 w 1907672"/>
              <a:gd name="connsiteY749" fmla="*/ 1339036 h 2836862"/>
              <a:gd name="connsiteX750" fmla="*/ 1567225 w 1907672"/>
              <a:gd name="connsiteY750" fmla="*/ 1346547 h 2836862"/>
              <a:gd name="connsiteX751" fmla="*/ 1574754 w 1907672"/>
              <a:gd name="connsiteY751" fmla="*/ 1342792 h 2836862"/>
              <a:gd name="connsiteX752" fmla="*/ 1578519 w 1907672"/>
              <a:gd name="connsiteY752" fmla="*/ 1350303 h 2836862"/>
              <a:gd name="connsiteX753" fmla="*/ 1574754 w 1907672"/>
              <a:gd name="connsiteY753" fmla="*/ 1354059 h 2836862"/>
              <a:gd name="connsiteX754" fmla="*/ 1582284 w 1907672"/>
              <a:gd name="connsiteY754" fmla="*/ 1350303 h 2836862"/>
              <a:gd name="connsiteX755" fmla="*/ 1589813 w 1907672"/>
              <a:gd name="connsiteY755" fmla="*/ 1361571 h 2836862"/>
              <a:gd name="connsiteX756" fmla="*/ 1608636 w 1907672"/>
              <a:gd name="connsiteY756" fmla="*/ 1372838 h 2836862"/>
              <a:gd name="connsiteX757" fmla="*/ 1608636 w 1907672"/>
              <a:gd name="connsiteY757" fmla="*/ 1376594 h 2836862"/>
              <a:gd name="connsiteX758" fmla="*/ 1616165 w 1907672"/>
              <a:gd name="connsiteY758" fmla="*/ 1376594 h 2836862"/>
              <a:gd name="connsiteX759" fmla="*/ 1616165 w 1907672"/>
              <a:gd name="connsiteY759" fmla="*/ 1384105 h 2836862"/>
              <a:gd name="connsiteX760" fmla="*/ 1623695 w 1907672"/>
              <a:gd name="connsiteY760" fmla="*/ 1387861 h 2836862"/>
              <a:gd name="connsiteX761" fmla="*/ 1619930 w 1907672"/>
              <a:gd name="connsiteY761" fmla="*/ 1387861 h 2836862"/>
              <a:gd name="connsiteX762" fmla="*/ 1627459 w 1907672"/>
              <a:gd name="connsiteY762" fmla="*/ 1395373 h 2836862"/>
              <a:gd name="connsiteX763" fmla="*/ 1623695 w 1907672"/>
              <a:gd name="connsiteY763" fmla="*/ 1399129 h 2836862"/>
              <a:gd name="connsiteX764" fmla="*/ 1627459 w 1907672"/>
              <a:gd name="connsiteY764" fmla="*/ 1395373 h 2836862"/>
              <a:gd name="connsiteX765" fmla="*/ 1646283 w 1907672"/>
              <a:gd name="connsiteY765" fmla="*/ 1406640 h 2836862"/>
              <a:gd name="connsiteX766" fmla="*/ 1642518 w 1907672"/>
              <a:gd name="connsiteY766" fmla="*/ 1417907 h 2836862"/>
              <a:gd name="connsiteX767" fmla="*/ 1646283 w 1907672"/>
              <a:gd name="connsiteY767" fmla="*/ 1417907 h 2836862"/>
              <a:gd name="connsiteX768" fmla="*/ 1642518 w 1907672"/>
              <a:gd name="connsiteY768" fmla="*/ 1421663 h 2836862"/>
              <a:gd name="connsiteX769" fmla="*/ 1650047 w 1907672"/>
              <a:gd name="connsiteY769" fmla="*/ 1417907 h 2836862"/>
              <a:gd name="connsiteX770" fmla="*/ 1650047 w 1907672"/>
              <a:gd name="connsiteY770" fmla="*/ 1425419 h 2836862"/>
              <a:gd name="connsiteX771" fmla="*/ 1646283 w 1907672"/>
              <a:gd name="connsiteY771" fmla="*/ 1429175 h 2836862"/>
              <a:gd name="connsiteX772" fmla="*/ 1665106 w 1907672"/>
              <a:gd name="connsiteY772" fmla="*/ 1421663 h 2836862"/>
              <a:gd name="connsiteX773" fmla="*/ 1702752 w 1907672"/>
              <a:gd name="connsiteY773" fmla="*/ 1447954 h 2836862"/>
              <a:gd name="connsiteX774" fmla="*/ 1732869 w 1907672"/>
              <a:gd name="connsiteY774" fmla="*/ 1481756 h 2836862"/>
              <a:gd name="connsiteX775" fmla="*/ 1730517 w 1907672"/>
              <a:gd name="connsiteY775" fmla="*/ 1488329 h 2836862"/>
              <a:gd name="connsiteX776" fmla="*/ 1736634 w 1907672"/>
              <a:gd name="connsiteY776" fmla="*/ 1489268 h 2836862"/>
              <a:gd name="connsiteX777" fmla="*/ 1738045 w 1907672"/>
              <a:gd name="connsiteY777" fmla="*/ 1489268 h 2836862"/>
              <a:gd name="connsiteX778" fmla="*/ 1740398 w 1907672"/>
              <a:gd name="connsiteY778" fmla="*/ 1489268 h 2836862"/>
              <a:gd name="connsiteX779" fmla="*/ 1751692 w 1907672"/>
              <a:gd name="connsiteY779" fmla="*/ 1496779 h 2836862"/>
              <a:gd name="connsiteX780" fmla="*/ 1747928 w 1907672"/>
              <a:gd name="connsiteY780" fmla="*/ 1504291 h 2836862"/>
              <a:gd name="connsiteX781" fmla="*/ 1751692 w 1907672"/>
              <a:gd name="connsiteY781" fmla="*/ 1500535 h 2836862"/>
              <a:gd name="connsiteX782" fmla="*/ 1755457 w 1907672"/>
              <a:gd name="connsiteY782" fmla="*/ 1496779 h 2836862"/>
              <a:gd name="connsiteX783" fmla="*/ 1781810 w 1907672"/>
              <a:gd name="connsiteY783" fmla="*/ 1530581 h 2836862"/>
              <a:gd name="connsiteX784" fmla="*/ 1793103 w 1907672"/>
              <a:gd name="connsiteY784" fmla="*/ 1538093 h 2836862"/>
              <a:gd name="connsiteX785" fmla="*/ 1808162 w 1907672"/>
              <a:gd name="connsiteY785" fmla="*/ 1568139 h 2836862"/>
              <a:gd name="connsiteX786" fmla="*/ 1785574 w 1907672"/>
              <a:gd name="connsiteY786" fmla="*/ 1583162 h 2836862"/>
              <a:gd name="connsiteX787" fmla="*/ 1762986 w 1907672"/>
              <a:gd name="connsiteY787" fmla="*/ 1575651 h 2836862"/>
              <a:gd name="connsiteX788" fmla="*/ 1766751 w 1907672"/>
              <a:gd name="connsiteY788" fmla="*/ 1568139 h 2836862"/>
              <a:gd name="connsiteX789" fmla="*/ 1755457 w 1907672"/>
              <a:gd name="connsiteY789" fmla="*/ 1549360 h 2836862"/>
              <a:gd name="connsiteX790" fmla="*/ 1751692 w 1907672"/>
              <a:gd name="connsiteY790" fmla="*/ 1549360 h 2836862"/>
              <a:gd name="connsiteX791" fmla="*/ 1751692 w 1907672"/>
              <a:gd name="connsiteY791" fmla="*/ 1545605 h 2836862"/>
              <a:gd name="connsiteX792" fmla="*/ 1749057 w 1907672"/>
              <a:gd name="connsiteY792" fmla="*/ 1547107 h 2836862"/>
              <a:gd name="connsiteX793" fmla="*/ 1751221 w 1907672"/>
              <a:gd name="connsiteY793" fmla="*/ 1542788 h 2836862"/>
              <a:gd name="connsiteX794" fmla="*/ 1751692 w 1907672"/>
              <a:gd name="connsiteY794" fmla="*/ 1541849 h 2836862"/>
              <a:gd name="connsiteX795" fmla="*/ 1747928 w 1907672"/>
              <a:gd name="connsiteY795" fmla="*/ 1545605 h 2836862"/>
              <a:gd name="connsiteX796" fmla="*/ 1736634 w 1907672"/>
              <a:gd name="connsiteY796" fmla="*/ 1541849 h 2836862"/>
              <a:gd name="connsiteX797" fmla="*/ 1740398 w 1907672"/>
              <a:gd name="connsiteY797" fmla="*/ 1541849 h 2836862"/>
              <a:gd name="connsiteX798" fmla="*/ 1717811 w 1907672"/>
              <a:gd name="connsiteY798" fmla="*/ 1534337 h 2836862"/>
              <a:gd name="connsiteX799" fmla="*/ 1725340 w 1907672"/>
              <a:gd name="connsiteY799" fmla="*/ 1530581 h 2836862"/>
              <a:gd name="connsiteX800" fmla="*/ 1714046 w 1907672"/>
              <a:gd name="connsiteY800" fmla="*/ 1534337 h 2836862"/>
              <a:gd name="connsiteX801" fmla="*/ 1710281 w 1907672"/>
              <a:gd name="connsiteY801" fmla="*/ 1530581 h 2836862"/>
              <a:gd name="connsiteX802" fmla="*/ 1706517 w 1907672"/>
              <a:gd name="connsiteY802" fmla="*/ 1530581 h 2836862"/>
              <a:gd name="connsiteX803" fmla="*/ 1710281 w 1907672"/>
              <a:gd name="connsiteY803" fmla="*/ 1526826 h 2836862"/>
              <a:gd name="connsiteX804" fmla="*/ 1706517 w 1907672"/>
              <a:gd name="connsiteY804" fmla="*/ 1526826 h 2836862"/>
              <a:gd name="connsiteX805" fmla="*/ 1706517 w 1907672"/>
              <a:gd name="connsiteY805" fmla="*/ 1523070 h 2836862"/>
              <a:gd name="connsiteX806" fmla="*/ 1698988 w 1907672"/>
              <a:gd name="connsiteY806" fmla="*/ 1523070 h 2836862"/>
              <a:gd name="connsiteX807" fmla="*/ 1710281 w 1907672"/>
              <a:gd name="connsiteY807" fmla="*/ 1515558 h 2836862"/>
              <a:gd name="connsiteX808" fmla="*/ 1687694 w 1907672"/>
              <a:gd name="connsiteY808" fmla="*/ 1504291 h 2836862"/>
              <a:gd name="connsiteX809" fmla="*/ 1691458 w 1907672"/>
              <a:gd name="connsiteY809" fmla="*/ 1500535 h 2836862"/>
              <a:gd name="connsiteX810" fmla="*/ 1683929 w 1907672"/>
              <a:gd name="connsiteY810" fmla="*/ 1500535 h 2836862"/>
              <a:gd name="connsiteX811" fmla="*/ 1687694 w 1907672"/>
              <a:gd name="connsiteY811" fmla="*/ 1496779 h 2836862"/>
              <a:gd name="connsiteX812" fmla="*/ 1680164 w 1907672"/>
              <a:gd name="connsiteY812" fmla="*/ 1496779 h 2836862"/>
              <a:gd name="connsiteX813" fmla="*/ 1687694 w 1907672"/>
              <a:gd name="connsiteY813" fmla="*/ 1493023 h 2836862"/>
              <a:gd name="connsiteX814" fmla="*/ 1680164 w 1907672"/>
              <a:gd name="connsiteY814" fmla="*/ 1496779 h 2836862"/>
              <a:gd name="connsiteX815" fmla="*/ 1683929 w 1907672"/>
              <a:gd name="connsiteY815" fmla="*/ 1493023 h 2836862"/>
              <a:gd name="connsiteX816" fmla="*/ 1676400 w 1907672"/>
              <a:gd name="connsiteY816" fmla="*/ 1493023 h 2836862"/>
              <a:gd name="connsiteX817" fmla="*/ 1680164 w 1907672"/>
              <a:gd name="connsiteY817" fmla="*/ 1489268 h 2836862"/>
              <a:gd name="connsiteX818" fmla="*/ 1668870 w 1907672"/>
              <a:gd name="connsiteY818" fmla="*/ 1489268 h 2836862"/>
              <a:gd name="connsiteX819" fmla="*/ 1665106 w 1907672"/>
              <a:gd name="connsiteY819" fmla="*/ 1485512 h 2836862"/>
              <a:gd name="connsiteX820" fmla="*/ 1668870 w 1907672"/>
              <a:gd name="connsiteY820" fmla="*/ 1478000 h 2836862"/>
              <a:gd name="connsiteX821" fmla="*/ 1657576 w 1907672"/>
              <a:gd name="connsiteY821" fmla="*/ 1485512 h 2836862"/>
              <a:gd name="connsiteX822" fmla="*/ 1653812 w 1907672"/>
              <a:gd name="connsiteY822" fmla="*/ 1478000 h 2836862"/>
              <a:gd name="connsiteX823" fmla="*/ 1661341 w 1907672"/>
              <a:gd name="connsiteY823" fmla="*/ 1470489 h 2836862"/>
              <a:gd name="connsiteX824" fmla="*/ 1665106 w 1907672"/>
              <a:gd name="connsiteY824" fmla="*/ 1466733 h 2836862"/>
              <a:gd name="connsiteX825" fmla="*/ 1668870 w 1907672"/>
              <a:gd name="connsiteY825" fmla="*/ 1466733 h 2836862"/>
              <a:gd name="connsiteX826" fmla="*/ 1665106 w 1907672"/>
              <a:gd name="connsiteY826" fmla="*/ 1462977 h 2836862"/>
              <a:gd name="connsiteX827" fmla="*/ 1650047 w 1907672"/>
              <a:gd name="connsiteY827" fmla="*/ 1474244 h 2836862"/>
              <a:gd name="connsiteX828" fmla="*/ 1657576 w 1907672"/>
              <a:gd name="connsiteY828" fmla="*/ 1466733 h 2836862"/>
              <a:gd name="connsiteX829" fmla="*/ 1642518 w 1907672"/>
              <a:gd name="connsiteY829" fmla="*/ 1474244 h 2836862"/>
              <a:gd name="connsiteX830" fmla="*/ 1646283 w 1907672"/>
              <a:gd name="connsiteY830" fmla="*/ 1470489 h 2836862"/>
              <a:gd name="connsiteX831" fmla="*/ 1638753 w 1907672"/>
              <a:gd name="connsiteY831" fmla="*/ 1474244 h 2836862"/>
              <a:gd name="connsiteX832" fmla="*/ 1642518 w 1907672"/>
              <a:gd name="connsiteY832" fmla="*/ 1466733 h 2836862"/>
              <a:gd name="connsiteX833" fmla="*/ 1642989 w 1907672"/>
              <a:gd name="connsiteY833" fmla="*/ 1464855 h 2836862"/>
              <a:gd name="connsiteX834" fmla="*/ 1644146 w 1907672"/>
              <a:gd name="connsiteY834" fmla="*/ 1464195 h 2836862"/>
              <a:gd name="connsiteX835" fmla="*/ 1644401 w 1907672"/>
              <a:gd name="connsiteY835" fmla="*/ 1464385 h 2836862"/>
              <a:gd name="connsiteX836" fmla="*/ 1646283 w 1907672"/>
              <a:gd name="connsiteY836" fmla="*/ 1462977 h 2836862"/>
              <a:gd name="connsiteX837" fmla="*/ 1644146 w 1907672"/>
              <a:gd name="connsiteY837" fmla="*/ 1464195 h 2836862"/>
              <a:gd name="connsiteX838" fmla="*/ 1642518 w 1907672"/>
              <a:gd name="connsiteY838" fmla="*/ 1462977 h 2836862"/>
              <a:gd name="connsiteX839" fmla="*/ 1634989 w 1907672"/>
              <a:gd name="connsiteY839" fmla="*/ 1466733 h 2836862"/>
              <a:gd name="connsiteX840" fmla="*/ 1623695 w 1907672"/>
              <a:gd name="connsiteY840" fmla="*/ 1470489 h 2836862"/>
              <a:gd name="connsiteX841" fmla="*/ 1627459 w 1907672"/>
              <a:gd name="connsiteY841" fmla="*/ 1466733 h 2836862"/>
              <a:gd name="connsiteX842" fmla="*/ 1619930 w 1907672"/>
              <a:gd name="connsiteY842" fmla="*/ 1459221 h 2836862"/>
              <a:gd name="connsiteX843" fmla="*/ 1620871 w 1907672"/>
              <a:gd name="connsiteY843" fmla="*/ 1457813 h 2836862"/>
              <a:gd name="connsiteX844" fmla="*/ 1616850 w 1907672"/>
              <a:gd name="connsiteY844" fmla="*/ 1459016 h 2836862"/>
              <a:gd name="connsiteX845" fmla="*/ 1612871 w 1907672"/>
              <a:gd name="connsiteY845" fmla="*/ 1458752 h 2836862"/>
              <a:gd name="connsiteX846" fmla="*/ 1608636 w 1907672"/>
              <a:gd name="connsiteY846" fmla="*/ 1455465 h 2836862"/>
              <a:gd name="connsiteX847" fmla="*/ 1601107 w 1907672"/>
              <a:gd name="connsiteY847" fmla="*/ 1459221 h 2836862"/>
              <a:gd name="connsiteX848" fmla="*/ 1604872 w 1907672"/>
              <a:gd name="connsiteY848" fmla="*/ 1455465 h 2836862"/>
              <a:gd name="connsiteX849" fmla="*/ 1606754 w 1907672"/>
              <a:gd name="connsiteY849" fmla="*/ 1453588 h 2836862"/>
              <a:gd name="connsiteX850" fmla="*/ 1607096 w 1907672"/>
              <a:gd name="connsiteY850" fmla="*/ 1453246 h 2836862"/>
              <a:gd name="connsiteX851" fmla="*/ 1608636 w 1907672"/>
              <a:gd name="connsiteY851" fmla="*/ 1453118 h 2836862"/>
              <a:gd name="connsiteX852" fmla="*/ 1608636 w 1907672"/>
              <a:gd name="connsiteY852" fmla="*/ 1451710 h 2836862"/>
              <a:gd name="connsiteX853" fmla="*/ 1604872 w 1907672"/>
              <a:gd name="connsiteY853" fmla="*/ 1451710 h 2836862"/>
              <a:gd name="connsiteX854" fmla="*/ 1608636 w 1907672"/>
              <a:gd name="connsiteY854" fmla="*/ 1444198 h 2836862"/>
              <a:gd name="connsiteX855" fmla="*/ 1604872 w 1907672"/>
              <a:gd name="connsiteY855" fmla="*/ 1447954 h 2836862"/>
              <a:gd name="connsiteX856" fmla="*/ 1601107 w 1907672"/>
              <a:gd name="connsiteY856" fmla="*/ 1447954 h 2836862"/>
              <a:gd name="connsiteX857" fmla="*/ 1597342 w 1907672"/>
              <a:gd name="connsiteY857" fmla="*/ 1451710 h 2836862"/>
              <a:gd name="connsiteX858" fmla="*/ 1601107 w 1907672"/>
              <a:gd name="connsiteY858" fmla="*/ 1444198 h 2836862"/>
              <a:gd name="connsiteX859" fmla="*/ 1604872 w 1907672"/>
              <a:gd name="connsiteY859" fmla="*/ 1440442 h 2836862"/>
              <a:gd name="connsiteX860" fmla="*/ 1597342 w 1907672"/>
              <a:gd name="connsiteY860" fmla="*/ 1447954 h 2836862"/>
              <a:gd name="connsiteX861" fmla="*/ 1597342 w 1907672"/>
              <a:gd name="connsiteY861" fmla="*/ 1444198 h 2836862"/>
              <a:gd name="connsiteX862" fmla="*/ 1593578 w 1907672"/>
              <a:gd name="connsiteY862" fmla="*/ 1447954 h 2836862"/>
              <a:gd name="connsiteX863" fmla="*/ 1593578 w 1907672"/>
              <a:gd name="connsiteY863" fmla="*/ 1440442 h 2836862"/>
              <a:gd name="connsiteX864" fmla="*/ 1586048 w 1907672"/>
              <a:gd name="connsiteY864" fmla="*/ 1440442 h 2836862"/>
              <a:gd name="connsiteX865" fmla="*/ 1589813 w 1907672"/>
              <a:gd name="connsiteY865" fmla="*/ 1436686 h 2836862"/>
              <a:gd name="connsiteX866" fmla="*/ 1586048 w 1907672"/>
              <a:gd name="connsiteY866" fmla="*/ 1436686 h 2836862"/>
              <a:gd name="connsiteX867" fmla="*/ 1589813 w 1907672"/>
              <a:gd name="connsiteY867" fmla="*/ 1429175 h 2836862"/>
              <a:gd name="connsiteX868" fmla="*/ 1582284 w 1907672"/>
              <a:gd name="connsiteY868" fmla="*/ 1436686 h 2836862"/>
              <a:gd name="connsiteX869" fmla="*/ 1578519 w 1907672"/>
              <a:gd name="connsiteY869" fmla="*/ 1432931 h 2836862"/>
              <a:gd name="connsiteX870" fmla="*/ 1579562 w 1907672"/>
              <a:gd name="connsiteY870" fmla="*/ 1431890 h 2836862"/>
              <a:gd name="connsiteX871" fmla="*/ 1586048 w 1907672"/>
              <a:gd name="connsiteY871" fmla="*/ 1425419 h 2836862"/>
              <a:gd name="connsiteX872" fmla="*/ 1582284 w 1907672"/>
              <a:gd name="connsiteY872" fmla="*/ 1425419 h 2836862"/>
              <a:gd name="connsiteX873" fmla="*/ 1574754 w 1907672"/>
              <a:gd name="connsiteY873" fmla="*/ 1432931 h 2836862"/>
              <a:gd name="connsiteX874" fmla="*/ 1574754 w 1907672"/>
              <a:gd name="connsiteY874" fmla="*/ 1429175 h 2836862"/>
              <a:gd name="connsiteX875" fmla="*/ 1570990 w 1907672"/>
              <a:gd name="connsiteY875" fmla="*/ 1429175 h 2836862"/>
              <a:gd name="connsiteX876" fmla="*/ 1570990 w 1907672"/>
              <a:gd name="connsiteY876" fmla="*/ 1417907 h 2836862"/>
              <a:gd name="connsiteX877" fmla="*/ 1570519 w 1907672"/>
              <a:gd name="connsiteY877" fmla="*/ 1416499 h 2836862"/>
              <a:gd name="connsiteX878" fmla="*/ 1569621 w 1907672"/>
              <a:gd name="connsiteY878" fmla="*/ 1416883 h 2836862"/>
              <a:gd name="connsiteX879" fmla="*/ 1570990 w 1907672"/>
              <a:gd name="connsiteY879" fmla="*/ 1414152 h 2836862"/>
              <a:gd name="connsiteX880" fmla="*/ 1559696 w 1907672"/>
              <a:gd name="connsiteY880" fmla="*/ 1417907 h 2836862"/>
              <a:gd name="connsiteX881" fmla="*/ 1563461 w 1907672"/>
              <a:gd name="connsiteY881" fmla="*/ 1414152 h 2836862"/>
              <a:gd name="connsiteX882" fmla="*/ 1555931 w 1907672"/>
              <a:gd name="connsiteY882" fmla="*/ 1417907 h 2836862"/>
              <a:gd name="connsiteX883" fmla="*/ 1561723 w 1907672"/>
              <a:gd name="connsiteY883" fmla="*/ 1409240 h 2836862"/>
              <a:gd name="connsiteX884" fmla="*/ 1562990 w 1907672"/>
              <a:gd name="connsiteY884" fmla="*/ 1408518 h 2836862"/>
              <a:gd name="connsiteX885" fmla="*/ 1563461 w 1907672"/>
              <a:gd name="connsiteY885" fmla="*/ 1406640 h 2836862"/>
              <a:gd name="connsiteX886" fmla="*/ 1561723 w 1907672"/>
              <a:gd name="connsiteY886" fmla="*/ 1409240 h 2836862"/>
              <a:gd name="connsiteX887" fmla="*/ 1559696 w 1907672"/>
              <a:gd name="connsiteY887" fmla="*/ 1410396 h 2836862"/>
              <a:gd name="connsiteX888" fmla="*/ 1563461 w 1907672"/>
              <a:gd name="connsiteY888" fmla="*/ 1402884 h 2836862"/>
              <a:gd name="connsiteX889" fmla="*/ 1559696 w 1907672"/>
              <a:gd name="connsiteY889" fmla="*/ 1406640 h 2836862"/>
              <a:gd name="connsiteX890" fmla="*/ 1555931 w 1907672"/>
              <a:gd name="connsiteY890" fmla="*/ 1410396 h 2836862"/>
              <a:gd name="connsiteX891" fmla="*/ 1552167 w 1907672"/>
              <a:gd name="connsiteY891" fmla="*/ 1414152 h 2836862"/>
              <a:gd name="connsiteX892" fmla="*/ 1552167 w 1907672"/>
              <a:gd name="connsiteY892" fmla="*/ 1410396 h 2836862"/>
              <a:gd name="connsiteX893" fmla="*/ 1552167 w 1907672"/>
              <a:gd name="connsiteY893" fmla="*/ 1402884 h 2836862"/>
              <a:gd name="connsiteX894" fmla="*/ 1544637 w 1907672"/>
              <a:gd name="connsiteY894" fmla="*/ 1410396 h 2836862"/>
              <a:gd name="connsiteX895" fmla="*/ 1544637 w 1907672"/>
              <a:gd name="connsiteY895" fmla="*/ 1402884 h 2836862"/>
              <a:gd name="connsiteX896" fmla="*/ 1540873 w 1907672"/>
              <a:gd name="connsiteY896" fmla="*/ 1402884 h 2836862"/>
              <a:gd name="connsiteX897" fmla="*/ 1537108 w 1907672"/>
              <a:gd name="connsiteY897" fmla="*/ 1402884 h 2836862"/>
              <a:gd name="connsiteX898" fmla="*/ 1544637 w 1907672"/>
              <a:gd name="connsiteY898" fmla="*/ 1391617 h 2836862"/>
              <a:gd name="connsiteX899" fmla="*/ 1537108 w 1907672"/>
              <a:gd name="connsiteY899" fmla="*/ 1402884 h 2836862"/>
              <a:gd name="connsiteX900" fmla="*/ 1533343 w 1907672"/>
              <a:gd name="connsiteY900" fmla="*/ 1395373 h 2836862"/>
              <a:gd name="connsiteX901" fmla="*/ 1529579 w 1907672"/>
              <a:gd name="connsiteY901" fmla="*/ 1399129 h 2836862"/>
              <a:gd name="connsiteX902" fmla="*/ 1522050 w 1907672"/>
              <a:gd name="connsiteY902" fmla="*/ 1387861 h 2836862"/>
              <a:gd name="connsiteX903" fmla="*/ 1525814 w 1907672"/>
              <a:gd name="connsiteY903" fmla="*/ 1384105 h 2836862"/>
              <a:gd name="connsiteX904" fmla="*/ 1518285 w 1907672"/>
              <a:gd name="connsiteY904" fmla="*/ 1391617 h 2836862"/>
              <a:gd name="connsiteX905" fmla="*/ 1515649 w 1907672"/>
              <a:gd name="connsiteY905" fmla="*/ 1388988 h 2836862"/>
              <a:gd name="connsiteX906" fmla="*/ 1517344 w 1907672"/>
              <a:gd name="connsiteY906" fmla="*/ 1385044 h 2836862"/>
              <a:gd name="connsiteX907" fmla="*/ 1514520 w 1907672"/>
              <a:gd name="connsiteY907" fmla="*/ 1384105 h 2836862"/>
              <a:gd name="connsiteX908" fmla="*/ 1510756 w 1907672"/>
              <a:gd name="connsiteY908" fmla="*/ 1387861 h 2836862"/>
              <a:gd name="connsiteX909" fmla="*/ 1510756 w 1907672"/>
              <a:gd name="connsiteY909" fmla="*/ 1384105 h 2836862"/>
              <a:gd name="connsiteX910" fmla="*/ 1506991 w 1907672"/>
              <a:gd name="connsiteY910" fmla="*/ 1384105 h 2836862"/>
              <a:gd name="connsiteX911" fmla="*/ 1506991 w 1907672"/>
              <a:gd name="connsiteY911" fmla="*/ 1380350 h 2836862"/>
              <a:gd name="connsiteX912" fmla="*/ 1503226 w 1907672"/>
              <a:gd name="connsiteY912" fmla="*/ 1384105 h 2836862"/>
              <a:gd name="connsiteX913" fmla="*/ 1506991 w 1907672"/>
              <a:gd name="connsiteY913" fmla="*/ 1372838 h 2836862"/>
              <a:gd name="connsiteX914" fmla="*/ 1488168 w 1907672"/>
              <a:gd name="connsiteY914" fmla="*/ 1376594 h 2836862"/>
              <a:gd name="connsiteX915" fmla="*/ 1491932 w 1907672"/>
              <a:gd name="connsiteY915" fmla="*/ 1372838 h 2836862"/>
              <a:gd name="connsiteX916" fmla="*/ 1488168 w 1907672"/>
              <a:gd name="connsiteY916" fmla="*/ 1376594 h 2836862"/>
              <a:gd name="connsiteX917" fmla="*/ 1491932 w 1907672"/>
              <a:gd name="connsiteY917" fmla="*/ 1369082 h 2836862"/>
              <a:gd name="connsiteX918" fmla="*/ 1488168 w 1907672"/>
              <a:gd name="connsiteY918" fmla="*/ 1372838 h 2836862"/>
              <a:gd name="connsiteX919" fmla="*/ 1484403 w 1907672"/>
              <a:gd name="connsiteY919" fmla="*/ 1376594 h 2836862"/>
              <a:gd name="connsiteX920" fmla="*/ 1480638 w 1907672"/>
              <a:gd name="connsiteY920" fmla="*/ 1376594 h 2836862"/>
              <a:gd name="connsiteX921" fmla="*/ 1488168 w 1907672"/>
              <a:gd name="connsiteY921" fmla="*/ 1369082 h 2836862"/>
              <a:gd name="connsiteX922" fmla="*/ 1484403 w 1907672"/>
              <a:gd name="connsiteY922" fmla="*/ 1369082 h 2836862"/>
              <a:gd name="connsiteX923" fmla="*/ 1499462 w 1907672"/>
              <a:gd name="connsiteY923" fmla="*/ 1350303 h 2836862"/>
              <a:gd name="connsiteX924" fmla="*/ 1503226 w 1907672"/>
              <a:gd name="connsiteY924" fmla="*/ 1342792 h 2836862"/>
              <a:gd name="connsiteX925" fmla="*/ 1491932 w 1907672"/>
              <a:gd name="connsiteY925" fmla="*/ 1354059 h 2836862"/>
              <a:gd name="connsiteX926" fmla="*/ 1488167 w 1907672"/>
              <a:gd name="connsiteY926" fmla="*/ 1361571 h 2836862"/>
              <a:gd name="connsiteX927" fmla="*/ 1486286 w 1907672"/>
              <a:gd name="connsiteY927" fmla="*/ 1361571 h 2836862"/>
              <a:gd name="connsiteX928" fmla="*/ 1484403 w 1907672"/>
              <a:gd name="connsiteY928" fmla="*/ 1361571 h 2836862"/>
              <a:gd name="connsiteX929" fmla="*/ 1480639 w 1907672"/>
              <a:gd name="connsiteY929" fmla="*/ 1365326 h 2836862"/>
              <a:gd name="connsiteX930" fmla="*/ 1480638 w 1907672"/>
              <a:gd name="connsiteY930" fmla="*/ 1365326 h 2836862"/>
              <a:gd name="connsiteX931" fmla="*/ 1476874 w 1907672"/>
              <a:gd name="connsiteY931" fmla="*/ 1369082 h 2836862"/>
              <a:gd name="connsiteX932" fmla="*/ 1480638 w 1907672"/>
              <a:gd name="connsiteY932" fmla="*/ 1365327 h 2836862"/>
              <a:gd name="connsiteX933" fmla="*/ 1476874 w 1907672"/>
              <a:gd name="connsiteY933" fmla="*/ 1372838 h 2836862"/>
              <a:gd name="connsiteX934" fmla="*/ 1469345 w 1907672"/>
              <a:gd name="connsiteY934" fmla="*/ 1372838 h 2836862"/>
              <a:gd name="connsiteX935" fmla="*/ 1476874 w 1907672"/>
              <a:gd name="connsiteY935" fmla="*/ 1365326 h 2836862"/>
              <a:gd name="connsiteX936" fmla="*/ 1476294 w 1907672"/>
              <a:gd name="connsiteY936" fmla="*/ 1365442 h 2836862"/>
              <a:gd name="connsiteX937" fmla="*/ 1476403 w 1907672"/>
              <a:gd name="connsiteY937" fmla="*/ 1365326 h 2836862"/>
              <a:gd name="connsiteX938" fmla="*/ 1480638 w 1907672"/>
              <a:gd name="connsiteY938" fmla="*/ 1357815 h 2836862"/>
              <a:gd name="connsiteX939" fmla="*/ 1474991 w 1907672"/>
              <a:gd name="connsiteY939" fmla="*/ 1365326 h 2836862"/>
              <a:gd name="connsiteX940" fmla="*/ 1474659 w 1907672"/>
              <a:gd name="connsiteY940" fmla="*/ 1365768 h 2836862"/>
              <a:gd name="connsiteX941" fmla="*/ 1472168 w 1907672"/>
              <a:gd name="connsiteY941" fmla="*/ 1366265 h 2836862"/>
              <a:gd name="connsiteX942" fmla="*/ 1473109 w 1907672"/>
              <a:gd name="connsiteY942" fmla="*/ 1361571 h 2836862"/>
              <a:gd name="connsiteX943" fmla="*/ 1469345 w 1907672"/>
              <a:gd name="connsiteY943" fmla="*/ 1357815 h 2836862"/>
              <a:gd name="connsiteX944" fmla="*/ 1465580 w 1907672"/>
              <a:gd name="connsiteY944" fmla="*/ 1361571 h 2836862"/>
              <a:gd name="connsiteX945" fmla="*/ 1465580 w 1907672"/>
              <a:gd name="connsiteY945" fmla="*/ 1365326 h 2836862"/>
              <a:gd name="connsiteX946" fmla="*/ 1461815 w 1907672"/>
              <a:gd name="connsiteY946" fmla="*/ 1369082 h 2836862"/>
              <a:gd name="connsiteX947" fmla="*/ 1461815 w 1907672"/>
              <a:gd name="connsiteY947" fmla="*/ 1365326 h 2836862"/>
              <a:gd name="connsiteX948" fmla="*/ 1458051 w 1907672"/>
              <a:gd name="connsiteY948" fmla="*/ 1369082 h 2836862"/>
              <a:gd name="connsiteX949" fmla="*/ 1461815 w 1907672"/>
              <a:gd name="connsiteY949" fmla="*/ 1361571 h 2836862"/>
              <a:gd name="connsiteX950" fmla="*/ 1465580 w 1907672"/>
              <a:gd name="connsiteY950" fmla="*/ 1357815 h 2836862"/>
              <a:gd name="connsiteX951" fmla="*/ 1465580 w 1907672"/>
              <a:gd name="connsiteY951" fmla="*/ 1354059 h 2836862"/>
              <a:gd name="connsiteX952" fmla="*/ 1458051 w 1907672"/>
              <a:gd name="connsiteY952" fmla="*/ 1361570 h 2836862"/>
              <a:gd name="connsiteX953" fmla="*/ 1461815 w 1907672"/>
              <a:gd name="connsiteY953" fmla="*/ 1354059 h 2836862"/>
              <a:gd name="connsiteX954" fmla="*/ 1458050 w 1907672"/>
              <a:gd name="connsiteY954" fmla="*/ 1357815 h 2836862"/>
              <a:gd name="connsiteX955" fmla="*/ 1450975 w 1907672"/>
              <a:gd name="connsiteY955" fmla="*/ 1361344 h 2836862"/>
              <a:gd name="connsiteX956" fmla="*/ 1450975 w 1907672"/>
              <a:gd name="connsiteY956" fmla="*/ 1362074 h 2836862"/>
              <a:gd name="connsiteX957" fmla="*/ 1450577 w 1907672"/>
              <a:gd name="connsiteY957" fmla="*/ 1361543 h 2836862"/>
              <a:gd name="connsiteX958" fmla="*/ 1450521 w 1907672"/>
              <a:gd name="connsiteY958" fmla="*/ 1361571 h 2836862"/>
              <a:gd name="connsiteX959" fmla="*/ 1450545 w 1907672"/>
              <a:gd name="connsiteY959" fmla="*/ 1361500 h 2836862"/>
              <a:gd name="connsiteX960" fmla="*/ 1449784 w 1907672"/>
              <a:gd name="connsiteY960" fmla="*/ 1360486 h 2836862"/>
              <a:gd name="connsiteX961" fmla="*/ 1450975 w 1907672"/>
              <a:gd name="connsiteY961" fmla="*/ 1358899 h 2836862"/>
              <a:gd name="connsiteX962" fmla="*/ 1450975 w 1907672"/>
              <a:gd name="connsiteY962" fmla="*/ 1360212 h 2836862"/>
              <a:gd name="connsiteX963" fmla="*/ 1454286 w 1907672"/>
              <a:gd name="connsiteY963" fmla="*/ 1350303 h 2836862"/>
              <a:gd name="connsiteX964" fmla="*/ 1461815 w 1907672"/>
              <a:gd name="connsiteY964" fmla="*/ 1342792 h 2836862"/>
              <a:gd name="connsiteX965" fmla="*/ 1463698 w 1907672"/>
              <a:gd name="connsiteY965" fmla="*/ 1338567 h 2836862"/>
              <a:gd name="connsiteX966" fmla="*/ 1464097 w 1907672"/>
              <a:gd name="connsiteY966" fmla="*/ 1337071 h 2836862"/>
              <a:gd name="connsiteX967" fmla="*/ 1465580 w 1907672"/>
              <a:gd name="connsiteY967" fmla="*/ 1335280 h 2836862"/>
              <a:gd name="connsiteX968" fmla="*/ 1465580 w 1907672"/>
              <a:gd name="connsiteY968" fmla="*/ 1331524 h 2836862"/>
              <a:gd name="connsiteX969" fmla="*/ 1464097 w 1907672"/>
              <a:gd name="connsiteY969" fmla="*/ 1337071 h 2836862"/>
              <a:gd name="connsiteX970" fmla="*/ 1456639 w 1907672"/>
              <a:gd name="connsiteY970" fmla="*/ 1346078 h 2836862"/>
              <a:gd name="connsiteX971" fmla="*/ 1450521 w 1907672"/>
              <a:gd name="connsiteY971" fmla="*/ 1354059 h 2836862"/>
              <a:gd name="connsiteX972" fmla="*/ 1450521 w 1907672"/>
              <a:gd name="connsiteY972" fmla="*/ 1346547 h 2836862"/>
              <a:gd name="connsiteX973" fmla="*/ 1454286 w 1907672"/>
              <a:gd name="connsiteY973" fmla="*/ 1335280 h 2836862"/>
              <a:gd name="connsiteX974" fmla="*/ 1450521 w 1907672"/>
              <a:gd name="connsiteY974" fmla="*/ 1339036 h 2836862"/>
              <a:gd name="connsiteX975" fmla="*/ 1446757 w 1907672"/>
              <a:gd name="connsiteY975" fmla="*/ 1342792 h 2836862"/>
              <a:gd name="connsiteX976" fmla="*/ 1442992 w 1907672"/>
              <a:gd name="connsiteY976" fmla="*/ 1346547 h 2836862"/>
              <a:gd name="connsiteX977" fmla="*/ 1439227 w 1907672"/>
              <a:gd name="connsiteY977" fmla="*/ 1354059 h 2836862"/>
              <a:gd name="connsiteX978" fmla="*/ 1435463 w 1907672"/>
              <a:gd name="connsiteY978" fmla="*/ 1357815 h 2836862"/>
              <a:gd name="connsiteX979" fmla="*/ 1439227 w 1907672"/>
              <a:gd name="connsiteY979" fmla="*/ 1350303 h 2836862"/>
              <a:gd name="connsiteX980" fmla="*/ 1442992 w 1907672"/>
              <a:gd name="connsiteY980" fmla="*/ 1342792 h 2836862"/>
              <a:gd name="connsiteX981" fmla="*/ 1445815 w 1907672"/>
              <a:gd name="connsiteY981" fmla="*/ 1337628 h 2836862"/>
              <a:gd name="connsiteX982" fmla="*/ 1444043 w 1907672"/>
              <a:gd name="connsiteY982" fmla="*/ 1336154 h 2836862"/>
              <a:gd name="connsiteX983" fmla="*/ 1444874 w 1907672"/>
              <a:gd name="connsiteY983" fmla="*/ 1333872 h 2836862"/>
              <a:gd name="connsiteX984" fmla="*/ 1446757 w 1907672"/>
              <a:gd name="connsiteY984" fmla="*/ 1331524 h 2836862"/>
              <a:gd name="connsiteX985" fmla="*/ 1454286 w 1907672"/>
              <a:gd name="connsiteY985" fmla="*/ 1316501 h 2836862"/>
              <a:gd name="connsiteX986" fmla="*/ 1450521 w 1907672"/>
              <a:gd name="connsiteY986" fmla="*/ 1320257 h 2836862"/>
              <a:gd name="connsiteX987" fmla="*/ 1446757 w 1907672"/>
              <a:gd name="connsiteY987" fmla="*/ 1331524 h 2836862"/>
              <a:gd name="connsiteX988" fmla="*/ 1442155 w 1907672"/>
              <a:gd name="connsiteY988" fmla="*/ 1329438 h 2836862"/>
              <a:gd name="connsiteX989" fmla="*/ 1442992 w 1907672"/>
              <a:gd name="connsiteY989" fmla="*/ 1327768 h 2836862"/>
              <a:gd name="connsiteX990" fmla="*/ 1435463 w 1907672"/>
              <a:gd name="connsiteY990" fmla="*/ 1320257 h 2836862"/>
              <a:gd name="connsiteX991" fmla="*/ 1435463 w 1907672"/>
              <a:gd name="connsiteY991" fmla="*/ 1312745 h 2836862"/>
              <a:gd name="connsiteX992" fmla="*/ 1427934 w 1907672"/>
              <a:gd name="connsiteY992" fmla="*/ 1320257 h 2836862"/>
              <a:gd name="connsiteX993" fmla="*/ 1420404 w 1907672"/>
              <a:gd name="connsiteY993" fmla="*/ 1316501 h 2836862"/>
              <a:gd name="connsiteX994" fmla="*/ 1424169 w 1907672"/>
              <a:gd name="connsiteY994" fmla="*/ 1305234 h 2836862"/>
              <a:gd name="connsiteX995" fmla="*/ 1416640 w 1907672"/>
              <a:gd name="connsiteY995" fmla="*/ 1308989 h 2836862"/>
              <a:gd name="connsiteX996" fmla="*/ 1420404 w 1907672"/>
              <a:gd name="connsiteY996" fmla="*/ 1301478 h 2836862"/>
              <a:gd name="connsiteX997" fmla="*/ 1420404 w 1907672"/>
              <a:gd name="connsiteY997" fmla="*/ 1305234 h 2836862"/>
              <a:gd name="connsiteX998" fmla="*/ 1424169 w 1907672"/>
              <a:gd name="connsiteY998" fmla="*/ 1297722 h 2836862"/>
              <a:gd name="connsiteX999" fmla="*/ 1420404 w 1907672"/>
              <a:gd name="connsiteY999" fmla="*/ 1297722 h 2836862"/>
              <a:gd name="connsiteX1000" fmla="*/ 1416640 w 1907672"/>
              <a:gd name="connsiteY1000" fmla="*/ 1301478 h 2836862"/>
              <a:gd name="connsiteX1001" fmla="*/ 1412875 w 1907672"/>
              <a:gd name="connsiteY1001" fmla="*/ 1301478 h 2836862"/>
              <a:gd name="connsiteX1002" fmla="*/ 1412875 w 1907672"/>
              <a:gd name="connsiteY1002" fmla="*/ 1297722 h 2836862"/>
              <a:gd name="connsiteX1003" fmla="*/ 1412875 w 1907672"/>
              <a:gd name="connsiteY1003" fmla="*/ 1294905 h 2836862"/>
              <a:gd name="connsiteX1004" fmla="*/ 1412875 w 1907672"/>
              <a:gd name="connsiteY1004" fmla="*/ 1293966 h 2836862"/>
              <a:gd name="connsiteX1005" fmla="*/ 1420404 w 1907672"/>
              <a:gd name="connsiteY1005" fmla="*/ 1282699 h 2836862"/>
              <a:gd name="connsiteX1006" fmla="*/ 1420404 w 1907672"/>
              <a:gd name="connsiteY1006" fmla="*/ 1282699 h 2836862"/>
              <a:gd name="connsiteX1007" fmla="*/ 1424169 w 1907672"/>
              <a:gd name="connsiteY1007" fmla="*/ 1282699 h 2836862"/>
              <a:gd name="connsiteX1008" fmla="*/ 1424169 w 1907672"/>
              <a:gd name="connsiteY1008" fmla="*/ 1286455 h 2836862"/>
              <a:gd name="connsiteX1009" fmla="*/ 1420404 w 1907672"/>
              <a:gd name="connsiteY1009" fmla="*/ 1282699 h 2836862"/>
              <a:gd name="connsiteX1010" fmla="*/ 1415256 w 1907672"/>
              <a:gd name="connsiteY1010" fmla="*/ 1277243 h 2836862"/>
              <a:gd name="connsiteX1011" fmla="*/ 1417637 w 1907672"/>
              <a:gd name="connsiteY1011" fmla="*/ 1278731 h 2836862"/>
              <a:gd name="connsiteX1012" fmla="*/ 1412875 w 1907672"/>
              <a:gd name="connsiteY1012" fmla="*/ 1278731 h 2836862"/>
              <a:gd name="connsiteX1013" fmla="*/ 1415256 w 1907672"/>
              <a:gd name="connsiteY1013" fmla="*/ 1277243 h 2836862"/>
              <a:gd name="connsiteX1014" fmla="*/ 386344 w 1907672"/>
              <a:gd name="connsiteY1014" fmla="*/ 1275576 h 2836862"/>
              <a:gd name="connsiteX1015" fmla="*/ 390101 w 1907672"/>
              <a:gd name="connsiteY1015" fmla="*/ 1279321 h 2836862"/>
              <a:gd name="connsiteX1016" fmla="*/ 388223 w 1907672"/>
              <a:gd name="connsiteY1016" fmla="*/ 1279321 h 2836862"/>
              <a:gd name="connsiteX1017" fmla="*/ 416400 w 1907672"/>
              <a:gd name="connsiteY1017" fmla="*/ 1271831 h 2836862"/>
              <a:gd name="connsiteX1018" fmla="*/ 417809 w 1907672"/>
              <a:gd name="connsiteY1018" fmla="*/ 1279321 h 2836862"/>
              <a:gd name="connsiteX1019" fmla="*/ 416400 w 1907672"/>
              <a:gd name="connsiteY1019" fmla="*/ 1279321 h 2836862"/>
              <a:gd name="connsiteX1020" fmla="*/ 416400 w 1907672"/>
              <a:gd name="connsiteY1020" fmla="*/ 1271831 h 2836862"/>
              <a:gd name="connsiteX1021" fmla="*/ 464589 w 1907672"/>
              <a:gd name="connsiteY1021" fmla="*/ 1266133 h 2836862"/>
              <a:gd name="connsiteX1022" fmla="*/ 465242 w 1907672"/>
              <a:gd name="connsiteY1022" fmla="*/ 1268086 h 2836862"/>
              <a:gd name="connsiteX1023" fmla="*/ 464713 w 1907672"/>
              <a:gd name="connsiteY1023" fmla="*/ 1269494 h 2836862"/>
              <a:gd name="connsiteX1024" fmla="*/ 464303 w 1907672"/>
              <a:gd name="connsiteY1024" fmla="*/ 1268555 h 2836862"/>
              <a:gd name="connsiteX1025" fmla="*/ 412643 w 1907672"/>
              <a:gd name="connsiteY1025" fmla="*/ 1264342 h 2836862"/>
              <a:gd name="connsiteX1026" fmla="*/ 412643 w 1907672"/>
              <a:gd name="connsiteY1026" fmla="*/ 1271831 h 2836862"/>
              <a:gd name="connsiteX1027" fmla="*/ 408886 w 1907672"/>
              <a:gd name="connsiteY1027" fmla="*/ 1268086 h 2836862"/>
              <a:gd name="connsiteX1028" fmla="*/ 412643 w 1907672"/>
              <a:gd name="connsiteY1028" fmla="*/ 1264342 h 2836862"/>
              <a:gd name="connsiteX1029" fmla="*/ 465242 w 1907672"/>
              <a:gd name="connsiteY1029" fmla="*/ 1260597 h 2836862"/>
              <a:gd name="connsiteX1030" fmla="*/ 464589 w 1907672"/>
              <a:gd name="connsiteY1030" fmla="*/ 1266133 h 2836862"/>
              <a:gd name="connsiteX1031" fmla="*/ 463155 w 1907672"/>
              <a:gd name="connsiteY1031" fmla="*/ 1261845 h 2836862"/>
              <a:gd name="connsiteX1032" fmla="*/ 463364 w 1907672"/>
              <a:gd name="connsiteY1032" fmla="*/ 1262001 h 2836862"/>
              <a:gd name="connsiteX1033" fmla="*/ 465242 w 1907672"/>
              <a:gd name="connsiteY1033" fmla="*/ 1260597 h 2836862"/>
              <a:gd name="connsiteX1034" fmla="*/ 420157 w 1907672"/>
              <a:gd name="connsiteY1034" fmla="*/ 1260597 h 2836862"/>
              <a:gd name="connsiteX1035" fmla="*/ 421050 w 1907672"/>
              <a:gd name="connsiteY1035" fmla="*/ 1264824 h 2836862"/>
              <a:gd name="connsiteX1036" fmla="*/ 420627 w 1907672"/>
              <a:gd name="connsiteY1036" fmla="*/ 1264342 h 2836862"/>
              <a:gd name="connsiteX1037" fmla="*/ 420157 w 1907672"/>
              <a:gd name="connsiteY1037" fmla="*/ 1260597 h 2836862"/>
              <a:gd name="connsiteX1038" fmla="*/ 450850 w 1907672"/>
              <a:gd name="connsiteY1038" fmla="*/ 1260474 h 2836862"/>
              <a:gd name="connsiteX1039" fmla="*/ 451247 w 1907672"/>
              <a:gd name="connsiteY1039" fmla="*/ 1260871 h 2836862"/>
              <a:gd name="connsiteX1040" fmla="*/ 453971 w 1907672"/>
              <a:gd name="connsiteY1040" fmla="*/ 1263595 h 2836862"/>
              <a:gd name="connsiteX1041" fmla="*/ 431800 w 1907672"/>
              <a:gd name="connsiteY1041" fmla="*/ 1257299 h 2836862"/>
              <a:gd name="connsiteX1042" fmla="*/ 434975 w 1907672"/>
              <a:gd name="connsiteY1042" fmla="*/ 1260474 h 2836862"/>
              <a:gd name="connsiteX1043" fmla="*/ 434975 w 1907672"/>
              <a:gd name="connsiteY1043" fmla="*/ 1263649 h 2836862"/>
              <a:gd name="connsiteX1044" fmla="*/ 431800 w 1907672"/>
              <a:gd name="connsiteY1044" fmla="*/ 1257299 h 2836862"/>
              <a:gd name="connsiteX1045" fmla="*/ 461485 w 1907672"/>
              <a:gd name="connsiteY1045" fmla="*/ 1256852 h 2836862"/>
              <a:gd name="connsiteX1046" fmla="*/ 463155 w 1907672"/>
              <a:gd name="connsiteY1046" fmla="*/ 1261845 h 2836862"/>
              <a:gd name="connsiteX1047" fmla="*/ 461962 w 1907672"/>
              <a:gd name="connsiteY1047" fmla="*/ 1260953 h 2836862"/>
              <a:gd name="connsiteX1048" fmla="*/ 461962 w 1907672"/>
              <a:gd name="connsiteY1048" fmla="*/ 1268412 h 2836862"/>
              <a:gd name="connsiteX1049" fmla="*/ 460771 w 1907672"/>
              <a:gd name="connsiteY1049" fmla="*/ 1262955 h 2836862"/>
              <a:gd name="connsiteX1050" fmla="*/ 461793 w 1907672"/>
              <a:gd name="connsiteY1050" fmla="*/ 1260827 h 2836862"/>
              <a:gd name="connsiteX1051" fmla="*/ 461485 w 1907672"/>
              <a:gd name="connsiteY1051" fmla="*/ 1260597 h 2836862"/>
              <a:gd name="connsiteX1052" fmla="*/ 461485 w 1907672"/>
              <a:gd name="connsiteY1052" fmla="*/ 1256852 h 2836862"/>
              <a:gd name="connsiteX1053" fmla="*/ 453971 w 1907672"/>
              <a:gd name="connsiteY1053" fmla="*/ 1256852 h 2836862"/>
              <a:gd name="connsiteX1054" fmla="*/ 457728 w 1907672"/>
              <a:gd name="connsiteY1054" fmla="*/ 1264342 h 2836862"/>
              <a:gd name="connsiteX1055" fmla="*/ 453971 w 1907672"/>
              <a:gd name="connsiteY1055" fmla="*/ 1268086 h 2836862"/>
              <a:gd name="connsiteX1056" fmla="*/ 453971 w 1907672"/>
              <a:gd name="connsiteY1056" fmla="*/ 1263595 h 2836862"/>
              <a:gd name="connsiteX1057" fmla="*/ 453971 w 1907672"/>
              <a:gd name="connsiteY1057" fmla="*/ 1260597 h 2836862"/>
              <a:gd name="connsiteX1058" fmla="*/ 453971 w 1907672"/>
              <a:gd name="connsiteY1058" fmla="*/ 1256852 h 2836862"/>
              <a:gd name="connsiteX1059" fmla="*/ 442700 w 1907672"/>
              <a:gd name="connsiteY1059" fmla="*/ 1253107 h 2836862"/>
              <a:gd name="connsiteX1060" fmla="*/ 446457 w 1907672"/>
              <a:gd name="connsiteY1060" fmla="*/ 1268086 h 2836862"/>
              <a:gd name="connsiteX1061" fmla="*/ 442700 w 1907672"/>
              <a:gd name="connsiteY1061" fmla="*/ 1260597 h 2836862"/>
              <a:gd name="connsiteX1062" fmla="*/ 442700 w 1907672"/>
              <a:gd name="connsiteY1062" fmla="*/ 1253107 h 2836862"/>
              <a:gd name="connsiteX1063" fmla="*/ 446457 w 1907672"/>
              <a:gd name="connsiteY1063" fmla="*/ 1249362 h 2836862"/>
              <a:gd name="connsiteX1064" fmla="*/ 450214 w 1907672"/>
              <a:gd name="connsiteY1064" fmla="*/ 1256852 h 2836862"/>
              <a:gd name="connsiteX1065" fmla="*/ 450214 w 1907672"/>
              <a:gd name="connsiteY1065" fmla="*/ 1264342 h 2836862"/>
              <a:gd name="connsiteX1066" fmla="*/ 453971 w 1907672"/>
              <a:gd name="connsiteY1066" fmla="*/ 1268086 h 2836862"/>
              <a:gd name="connsiteX1067" fmla="*/ 453971 w 1907672"/>
              <a:gd name="connsiteY1067" fmla="*/ 1275576 h 2836862"/>
              <a:gd name="connsiteX1068" fmla="*/ 457728 w 1907672"/>
              <a:gd name="connsiteY1068" fmla="*/ 1290556 h 2836862"/>
              <a:gd name="connsiteX1069" fmla="*/ 457728 w 1907672"/>
              <a:gd name="connsiteY1069" fmla="*/ 1286811 h 2836862"/>
              <a:gd name="connsiteX1070" fmla="*/ 457728 w 1907672"/>
              <a:gd name="connsiteY1070" fmla="*/ 1282598 h 2836862"/>
              <a:gd name="connsiteX1071" fmla="*/ 457728 w 1907672"/>
              <a:gd name="connsiteY1071" fmla="*/ 1276044 h 2836862"/>
              <a:gd name="connsiteX1072" fmla="*/ 457728 w 1907672"/>
              <a:gd name="connsiteY1072" fmla="*/ 1275576 h 2836862"/>
              <a:gd name="connsiteX1073" fmla="*/ 457728 w 1907672"/>
              <a:gd name="connsiteY1073" fmla="*/ 1268086 h 2836862"/>
              <a:gd name="connsiteX1074" fmla="*/ 461485 w 1907672"/>
              <a:gd name="connsiteY1074" fmla="*/ 1279321 h 2836862"/>
              <a:gd name="connsiteX1075" fmla="*/ 465242 w 1907672"/>
              <a:gd name="connsiteY1075" fmla="*/ 1275576 h 2836862"/>
              <a:gd name="connsiteX1076" fmla="*/ 463833 w 1907672"/>
              <a:gd name="connsiteY1076" fmla="*/ 1271831 h 2836862"/>
              <a:gd name="connsiteX1077" fmla="*/ 464713 w 1907672"/>
              <a:gd name="connsiteY1077" fmla="*/ 1269494 h 2836862"/>
              <a:gd name="connsiteX1078" fmla="*/ 468999 w 1907672"/>
              <a:gd name="connsiteY1078" fmla="*/ 1279321 h 2836862"/>
              <a:gd name="connsiteX1079" fmla="*/ 468999 w 1907672"/>
              <a:gd name="connsiteY1079" fmla="*/ 1283066 h 2836862"/>
              <a:gd name="connsiteX1080" fmla="*/ 472757 w 1907672"/>
              <a:gd name="connsiteY1080" fmla="*/ 1275576 h 2836862"/>
              <a:gd name="connsiteX1081" fmla="*/ 476514 w 1907672"/>
              <a:gd name="connsiteY1081" fmla="*/ 1271831 h 2836862"/>
              <a:gd name="connsiteX1082" fmla="*/ 478945 w 1907672"/>
              <a:gd name="connsiteY1082" fmla="*/ 1281524 h 2836862"/>
              <a:gd name="connsiteX1083" fmla="*/ 478862 w 1907672"/>
              <a:gd name="connsiteY1083" fmla="*/ 1281662 h 2836862"/>
              <a:gd name="connsiteX1084" fmla="*/ 480271 w 1907672"/>
              <a:gd name="connsiteY1084" fmla="*/ 1286811 h 2836862"/>
              <a:gd name="connsiteX1085" fmla="*/ 478945 w 1907672"/>
              <a:gd name="connsiteY1085" fmla="*/ 1281524 h 2836862"/>
              <a:gd name="connsiteX1086" fmla="*/ 480271 w 1907672"/>
              <a:gd name="connsiteY1086" fmla="*/ 1279321 h 2836862"/>
              <a:gd name="connsiteX1087" fmla="*/ 480271 w 1907672"/>
              <a:gd name="connsiteY1087" fmla="*/ 1283066 h 2836862"/>
              <a:gd name="connsiteX1088" fmla="*/ 480271 w 1907672"/>
              <a:gd name="connsiteY1088" fmla="*/ 1275576 h 2836862"/>
              <a:gd name="connsiteX1089" fmla="*/ 484028 w 1907672"/>
              <a:gd name="connsiteY1089" fmla="*/ 1283066 h 2836862"/>
              <a:gd name="connsiteX1090" fmla="*/ 484028 w 1907672"/>
              <a:gd name="connsiteY1090" fmla="*/ 1290556 h 2836862"/>
              <a:gd name="connsiteX1091" fmla="*/ 487785 w 1907672"/>
              <a:gd name="connsiteY1091" fmla="*/ 1286811 h 2836862"/>
              <a:gd name="connsiteX1092" fmla="*/ 487785 w 1907672"/>
              <a:gd name="connsiteY1092" fmla="*/ 1283066 h 2836862"/>
              <a:gd name="connsiteX1093" fmla="*/ 491542 w 1907672"/>
              <a:gd name="connsiteY1093" fmla="*/ 1279321 h 2836862"/>
              <a:gd name="connsiteX1094" fmla="*/ 491542 w 1907672"/>
              <a:gd name="connsiteY1094" fmla="*/ 1283066 h 2836862"/>
              <a:gd name="connsiteX1095" fmla="*/ 491542 w 1907672"/>
              <a:gd name="connsiteY1095" fmla="*/ 1286811 h 2836862"/>
              <a:gd name="connsiteX1096" fmla="*/ 491542 w 1907672"/>
              <a:gd name="connsiteY1096" fmla="*/ 1290556 h 2836862"/>
              <a:gd name="connsiteX1097" fmla="*/ 491542 w 1907672"/>
              <a:gd name="connsiteY1097" fmla="*/ 1298045 h 2836862"/>
              <a:gd name="connsiteX1098" fmla="*/ 487785 w 1907672"/>
              <a:gd name="connsiteY1098" fmla="*/ 1301790 h 2836862"/>
              <a:gd name="connsiteX1099" fmla="*/ 487785 w 1907672"/>
              <a:gd name="connsiteY1099" fmla="*/ 1305535 h 2836862"/>
              <a:gd name="connsiteX1100" fmla="*/ 484028 w 1907672"/>
              <a:gd name="connsiteY1100" fmla="*/ 1294301 h 2836862"/>
              <a:gd name="connsiteX1101" fmla="*/ 484028 w 1907672"/>
              <a:gd name="connsiteY1101" fmla="*/ 1301790 h 2836862"/>
              <a:gd name="connsiteX1102" fmla="*/ 484028 w 1907672"/>
              <a:gd name="connsiteY1102" fmla="*/ 1305535 h 2836862"/>
              <a:gd name="connsiteX1103" fmla="*/ 484028 w 1907672"/>
              <a:gd name="connsiteY1103" fmla="*/ 1309280 h 2836862"/>
              <a:gd name="connsiteX1104" fmla="*/ 476514 w 1907672"/>
              <a:gd name="connsiteY1104" fmla="*/ 1305535 h 2836862"/>
              <a:gd name="connsiteX1105" fmla="*/ 476514 w 1907672"/>
              <a:gd name="connsiteY1105" fmla="*/ 1301790 h 2836862"/>
              <a:gd name="connsiteX1106" fmla="*/ 472757 w 1907672"/>
              <a:gd name="connsiteY1106" fmla="*/ 1313025 h 2836862"/>
              <a:gd name="connsiteX1107" fmla="*/ 465242 w 1907672"/>
              <a:gd name="connsiteY1107" fmla="*/ 1309280 h 2836862"/>
              <a:gd name="connsiteX1108" fmla="*/ 457728 w 1907672"/>
              <a:gd name="connsiteY1108" fmla="*/ 1316770 h 2836862"/>
              <a:gd name="connsiteX1109" fmla="*/ 453971 w 1907672"/>
              <a:gd name="connsiteY1109" fmla="*/ 1309280 h 2836862"/>
              <a:gd name="connsiteX1110" fmla="*/ 453971 w 1907672"/>
              <a:gd name="connsiteY1110" fmla="*/ 1310216 h 2836862"/>
              <a:gd name="connsiteX1111" fmla="*/ 453971 w 1907672"/>
              <a:gd name="connsiteY1111" fmla="*/ 1316770 h 2836862"/>
              <a:gd name="connsiteX1112" fmla="*/ 450214 w 1907672"/>
              <a:gd name="connsiteY1112" fmla="*/ 1324259 h 2836862"/>
              <a:gd name="connsiteX1113" fmla="*/ 450214 w 1907672"/>
              <a:gd name="connsiteY1113" fmla="*/ 1320514 h 2836862"/>
              <a:gd name="connsiteX1114" fmla="*/ 442700 w 1907672"/>
              <a:gd name="connsiteY1114" fmla="*/ 1320514 h 2836862"/>
              <a:gd name="connsiteX1115" fmla="*/ 442700 w 1907672"/>
              <a:gd name="connsiteY1115" fmla="*/ 1316770 h 2836862"/>
              <a:gd name="connsiteX1116" fmla="*/ 438943 w 1907672"/>
              <a:gd name="connsiteY1116" fmla="*/ 1328004 h 2836862"/>
              <a:gd name="connsiteX1117" fmla="*/ 435186 w 1907672"/>
              <a:gd name="connsiteY1117" fmla="*/ 1324259 h 2836862"/>
              <a:gd name="connsiteX1118" fmla="*/ 423915 w 1907672"/>
              <a:gd name="connsiteY1118" fmla="*/ 1335494 h 2836862"/>
              <a:gd name="connsiteX1119" fmla="*/ 423915 w 1907672"/>
              <a:gd name="connsiteY1119" fmla="*/ 1331749 h 2836862"/>
              <a:gd name="connsiteX1120" fmla="*/ 412643 w 1907672"/>
              <a:gd name="connsiteY1120" fmla="*/ 1339239 h 2836862"/>
              <a:gd name="connsiteX1121" fmla="*/ 408886 w 1907672"/>
              <a:gd name="connsiteY1121" fmla="*/ 1331749 h 2836862"/>
              <a:gd name="connsiteX1122" fmla="*/ 408886 w 1907672"/>
              <a:gd name="connsiteY1122" fmla="*/ 1339239 h 2836862"/>
              <a:gd name="connsiteX1123" fmla="*/ 405129 w 1907672"/>
              <a:gd name="connsiteY1123" fmla="*/ 1339239 h 2836862"/>
              <a:gd name="connsiteX1124" fmla="*/ 405129 w 1907672"/>
              <a:gd name="connsiteY1124" fmla="*/ 1342984 h 2836862"/>
              <a:gd name="connsiteX1125" fmla="*/ 397615 w 1907672"/>
              <a:gd name="connsiteY1125" fmla="*/ 1342984 h 2836862"/>
              <a:gd name="connsiteX1126" fmla="*/ 397615 w 1907672"/>
              <a:gd name="connsiteY1126" fmla="*/ 1339239 h 2836862"/>
              <a:gd name="connsiteX1127" fmla="*/ 397615 w 1907672"/>
              <a:gd name="connsiteY1127" fmla="*/ 1346729 h 2836862"/>
              <a:gd name="connsiteX1128" fmla="*/ 386344 w 1907672"/>
              <a:gd name="connsiteY1128" fmla="*/ 1346729 h 2836862"/>
              <a:gd name="connsiteX1129" fmla="*/ 390101 w 1907672"/>
              <a:gd name="connsiteY1129" fmla="*/ 1350473 h 2836862"/>
              <a:gd name="connsiteX1130" fmla="*/ 382587 w 1907672"/>
              <a:gd name="connsiteY1130" fmla="*/ 1350473 h 2836862"/>
              <a:gd name="connsiteX1131" fmla="*/ 371315 w 1907672"/>
              <a:gd name="connsiteY1131" fmla="*/ 1350473 h 2836862"/>
              <a:gd name="connsiteX1132" fmla="*/ 356287 w 1907672"/>
              <a:gd name="connsiteY1132" fmla="*/ 1357963 h 2836862"/>
              <a:gd name="connsiteX1133" fmla="*/ 356287 w 1907672"/>
              <a:gd name="connsiteY1133" fmla="*/ 1354218 h 2836862"/>
              <a:gd name="connsiteX1134" fmla="*/ 348773 w 1907672"/>
              <a:gd name="connsiteY1134" fmla="*/ 1357963 h 2836862"/>
              <a:gd name="connsiteX1135" fmla="*/ 348773 w 1907672"/>
              <a:gd name="connsiteY1135" fmla="*/ 1354218 h 2836862"/>
              <a:gd name="connsiteX1136" fmla="*/ 341259 w 1907672"/>
              <a:gd name="connsiteY1136" fmla="*/ 1357963 h 2836862"/>
              <a:gd name="connsiteX1137" fmla="*/ 337502 w 1907672"/>
              <a:gd name="connsiteY1137" fmla="*/ 1354218 h 2836862"/>
              <a:gd name="connsiteX1138" fmla="*/ 337502 w 1907672"/>
              <a:gd name="connsiteY1138" fmla="*/ 1350473 h 2836862"/>
              <a:gd name="connsiteX1139" fmla="*/ 333745 w 1907672"/>
              <a:gd name="connsiteY1139" fmla="*/ 1350473 h 2836862"/>
              <a:gd name="connsiteX1140" fmla="*/ 333745 w 1907672"/>
              <a:gd name="connsiteY1140" fmla="*/ 1354218 h 2836862"/>
              <a:gd name="connsiteX1141" fmla="*/ 318716 w 1907672"/>
              <a:gd name="connsiteY1141" fmla="*/ 1361708 h 2836862"/>
              <a:gd name="connsiteX1142" fmla="*/ 314959 w 1907672"/>
              <a:gd name="connsiteY1142" fmla="*/ 1354218 h 2836862"/>
              <a:gd name="connsiteX1143" fmla="*/ 311202 w 1907672"/>
              <a:gd name="connsiteY1143" fmla="*/ 1350473 h 2836862"/>
              <a:gd name="connsiteX1144" fmla="*/ 314959 w 1907672"/>
              <a:gd name="connsiteY1144" fmla="*/ 1357963 h 2836862"/>
              <a:gd name="connsiteX1145" fmla="*/ 307445 w 1907672"/>
              <a:gd name="connsiteY1145" fmla="*/ 1354218 h 2836862"/>
              <a:gd name="connsiteX1146" fmla="*/ 307445 w 1907672"/>
              <a:gd name="connsiteY1146" fmla="*/ 1350473 h 2836862"/>
              <a:gd name="connsiteX1147" fmla="*/ 303688 w 1907672"/>
              <a:gd name="connsiteY1147" fmla="*/ 1365453 h 2836862"/>
              <a:gd name="connsiteX1148" fmla="*/ 273631 w 1907672"/>
              <a:gd name="connsiteY1148" fmla="*/ 1380433 h 2836862"/>
              <a:gd name="connsiteX1149" fmla="*/ 239818 w 1907672"/>
              <a:gd name="connsiteY1149" fmla="*/ 1380433 h 2836862"/>
              <a:gd name="connsiteX1150" fmla="*/ 233490 w 1907672"/>
              <a:gd name="connsiteY1150" fmla="*/ 1377279 h 2836862"/>
              <a:gd name="connsiteX1151" fmla="*/ 233713 w 1907672"/>
              <a:gd name="connsiteY1151" fmla="*/ 1376688 h 2836862"/>
              <a:gd name="connsiteX1152" fmla="*/ 232304 w 1907672"/>
              <a:gd name="connsiteY1152" fmla="*/ 1372943 h 2836862"/>
              <a:gd name="connsiteX1153" fmla="*/ 232304 w 1907672"/>
              <a:gd name="connsiteY1153" fmla="*/ 1376688 h 2836862"/>
              <a:gd name="connsiteX1154" fmla="*/ 233490 w 1907672"/>
              <a:gd name="connsiteY1154" fmla="*/ 1377279 h 2836862"/>
              <a:gd name="connsiteX1155" fmla="*/ 232304 w 1907672"/>
              <a:gd name="connsiteY1155" fmla="*/ 1380433 h 2836862"/>
              <a:gd name="connsiteX1156" fmla="*/ 221032 w 1907672"/>
              <a:gd name="connsiteY1156" fmla="*/ 1384177 h 2836862"/>
              <a:gd name="connsiteX1157" fmla="*/ 221032 w 1907672"/>
              <a:gd name="connsiteY1157" fmla="*/ 1380433 h 2836862"/>
              <a:gd name="connsiteX1158" fmla="*/ 221032 w 1907672"/>
              <a:gd name="connsiteY1158" fmla="*/ 1387922 h 2836862"/>
              <a:gd name="connsiteX1159" fmla="*/ 187219 w 1907672"/>
              <a:gd name="connsiteY1159" fmla="*/ 1384177 h 2836862"/>
              <a:gd name="connsiteX1160" fmla="*/ 179704 w 1907672"/>
              <a:gd name="connsiteY1160" fmla="*/ 1387922 h 2836862"/>
              <a:gd name="connsiteX1161" fmla="*/ 157162 w 1907672"/>
              <a:gd name="connsiteY1161" fmla="*/ 1380433 h 2836862"/>
              <a:gd name="connsiteX1162" fmla="*/ 157162 w 1907672"/>
              <a:gd name="connsiteY1162" fmla="*/ 1354218 h 2836862"/>
              <a:gd name="connsiteX1163" fmla="*/ 172190 w 1907672"/>
              <a:gd name="connsiteY1163" fmla="*/ 1342984 h 2836862"/>
              <a:gd name="connsiteX1164" fmla="*/ 172190 w 1907672"/>
              <a:gd name="connsiteY1164" fmla="*/ 1350473 h 2836862"/>
              <a:gd name="connsiteX1165" fmla="*/ 190976 w 1907672"/>
              <a:gd name="connsiteY1165" fmla="*/ 1354218 h 2836862"/>
              <a:gd name="connsiteX1166" fmla="*/ 190976 w 1907672"/>
              <a:gd name="connsiteY1166" fmla="*/ 1350473 h 2836862"/>
              <a:gd name="connsiteX1167" fmla="*/ 194733 w 1907672"/>
              <a:gd name="connsiteY1167" fmla="*/ 1354218 h 2836862"/>
              <a:gd name="connsiteX1168" fmla="*/ 194733 w 1907672"/>
              <a:gd name="connsiteY1168" fmla="*/ 1346729 h 2836862"/>
              <a:gd name="connsiteX1169" fmla="*/ 194733 w 1907672"/>
              <a:gd name="connsiteY1169" fmla="*/ 1350473 h 2836862"/>
              <a:gd name="connsiteX1170" fmla="*/ 202247 w 1907672"/>
              <a:gd name="connsiteY1170" fmla="*/ 1342984 h 2836862"/>
              <a:gd name="connsiteX1171" fmla="*/ 202247 w 1907672"/>
              <a:gd name="connsiteY1171" fmla="*/ 1346729 h 2836862"/>
              <a:gd name="connsiteX1172" fmla="*/ 213518 w 1907672"/>
              <a:gd name="connsiteY1172" fmla="*/ 1335494 h 2836862"/>
              <a:gd name="connsiteX1173" fmla="*/ 213518 w 1907672"/>
              <a:gd name="connsiteY1173" fmla="*/ 1342984 h 2836862"/>
              <a:gd name="connsiteX1174" fmla="*/ 217275 w 1907672"/>
              <a:gd name="connsiteY1174" fmla="*/ 1331749 h 2836862"/>
              <a:gd name="connsiteX1175" fmla="*/ 221032 w 1907672"/>
              <a:gd name="connsiteY1175" fmla="*/ 1331749 h 2836862"/>
              <a:gd name="connsiteX1176" fmla="*/ 224789 w 1907672"/>
              <a:gd name="connsiteY1176" fmla="*/ 1331749 h 2836862"/>
              <a:gd name="connsiteX1177" fmla="*/ 228546 w 1907672"/>
              <a:gd name="connsiteY1177" fmla="*/ 1328004 h 2836862"/>
              <a:gd name="connsiteX1178" fmla="*/ 228546 w 1907672"/>
              <a:gd name="connsiteY1178" fmla="*/ 1339239 h 2836862"/>
              <a:gd name="connsiteX1179" fmla="*/ 243575 w 1907672"/>
              <a:gd name="connsiteY1179" fmla="*/ 1328004 h 2836862"/>
              <a:gd name="connsiteX1180" fmla="*/ 247332 w 1907672"/>
              <a:gd name="connsiteY1180" fmla="*/ 1335494 h 2836862"/>
              <a:gd name="connsiteX1181" fmla="*/ 247332 w 1907672"/>
              <a:gd name="connsiteY1181" fmla="*/ 1331749 h 2836862"/>
              <a:gd name="connsiteX1182" fmla="*/ 251089 w 1907672"/>
              <a:gd name="connsiteY1182" fmla="*/ 1335494 h 2836862"/>
              <a:gd name="connsiteX1183" fmla="*/ 254846 w 1907672"/>
              <a:gd name="connsiteY1183" fmla="*/ 1328004 h 2836862"/>
              <a:gd name="connsiteX1184" fmla="*/ 254846 w 1907672"/>
              <a:gd name="connsiteY1184" fmla="*/ 1331749 h 2836862"/>
              <a:gd name="connsiteX1185" fmla="*/ 255316 w 1907672"/>
              <a:gd name="connsiteY1185" fmla="*/ 1331749 h 2836862"/>
              <a:gd name="connsiteX1186" fmla="*/ 257194 w 1907672"/>
              <a:gd name="connsiteY1186" fmla="*/ 1331749 h 2836862"/>
              <a:gd name="connsiteX1187" fmla="*/ 257194 w 1907672"/>
              <a:gd name="connsiteY1187" fmla="*/ 1331749 h 2836862"/>
              <a:gd name="connsiteX1188" fmla="*/ 258603 w 1907672"/>
              <a:gd name="connsiteY1188" fmla="*/ 1335494 h 2836862"/>
              <a:gd name="connsiteX1189" fmla="*/ 258603 w 1907672"/>
              <a:gd name="connsiteY1189" fmla="*/ 1331749 h 2836862"/>
              <a:gd name="connsiteX1190" fmla="*/ 262360 w 1907672"/>
              <a:gd name="connsiteY1190" fmla="*/ 1324259 h 2836862"/>
              <a:gd name="connsiteX1191" fmla="*/ 262360 w 1907672"/>
              <a:gd name="connsiteY1191" fmla="*/ 1328004 h 2836862"/>
              <a:gd name="connsiteX1192" fmla="*/ 266117 w 1907672"/>
              <a:gd name="connsiteY1192" fmla="*/ 1324259 h 2836862"/>
              <a:gd name="connsiteX1193" fmla="*/ 267996 w 1907672"/>
              <a:gd name="connsiteY1193" fmla="*/ 1329409 h 2836862"/>
              <a:gd name="connsiteX1194" fmla="*/ 269746 w 1907672"/>
              <a:gd name="connsiteY1194" fmla="*/ 1331590 h 2836862"/>
              <a:gd name="connsiteX1195" fmla="*/ 266700 w 1907672"/>
              <a:gd name="connsiteY1195" fmla="*/ 1323974 h 2836862"/>
              <a:gd name="connsiteX1196" fmla="*/ 269874 w 1907672"/>
              <a:gd name="connsiteY1196" fmla="*/ 1323974 h 2836862"/>
              <a:gd name="connsiteX1197" fmla="*/ 269874 w 1907672"/>
              <a:gd name="connsiteY1197" fmla="*/ 1320514 h 2836862"/>
              <a:gd name="connsiteX1198" fmla="*/ 273631 w 1907672"/>
              <a:gd name="connsiteY1198" fmla="*/ 1320514 h 2836862"/>
              <a:gd name="connsiteX1199" fmla="*/ 273631 w 1907672"/>
              <a:gd name="connsiteY1199" fmla="*/ 1331749 h 2836862"/>
              <a:gd name="connsiteX1200" fmla="*/ 277388 w 1907672"/>
              <a:gd name="connsiteY1200" fmla="*/ 1335494 h 2836862"/>
              <a:gd name="connsiteX1201" fmla="*/ 281146 w 1907672"/>
              <a:gd name="connsiteY1201" fmla="*/ 1320514 h 2836862"/>
              <a:gd name="connsiteX1202" fmla="*/ 281146 w 1907672"/>
              <a:gd name="connsiteY1202" fmla="*/ 1318642 h 2836862"/>
              <a:gd name="connsiteX1203" fmla="*/ 281146 w 1907672"/>
              <a:gd name="connsiteY1203" fmla="*/ 1316770 h 2836862"/>
              <a:gd name="connsiteX1204" fmla="*/ 284903 w 1907672"/>
              <a:gd name="connsiteY1204" fmla="*/ 1320514 h 2836862"/>
              <a:gd name="connsiteX1205" fmla="*/ 288660 w 1907672"/>
              <a:gd name="connsiteY1205" fmla="*/ 1324259 h 2836862"/>
              <a:gd name="connsiteX1206" fmla="*/ 288660 w 1907672"/>
              <a:gd name="connsiteY1206" fmla="*/ 1320514 h 2836862"/>
              <a:gd name="connsiteX1207" fmla="*/ 288660 w 1907672"/>
              <a:gd name="connsiteY1207" fmla="*/ 1319579 h 2836862"/>
              <a:gd name="connsiteX1208" fmla="*/ 288660 w 1907672"/>
              <a:gd name="connsiteY1208" fmla="*/ 1316770 h 2836862"/>
              <a:gd name="connsiteX1209" fmla="*/ 288660 w 1907672"/>
              <a:gd name="connsiteY1209" fmla="*/ 1313025 h 2836862"/>
              <a:gd name="connsiteX1210" fmla="*/ 288660 w 1907672"/>
              <a:gd name="connsiteY1210" fmla="*/ 1309280 h 2836862"/>
              <a:gd name="connsiteX1211" fmla="*/ 292417 w 1907672"/>
              <a:gd name="connsiteY1211" fmla="*/ 1316770 h 2836862"/>
              <a:gd name="connsiteX1212" fmla="*/ 292417 w 1907672"/>
              <a:gd name="connsiteY1212" fmla="*/ 1309280 h 2836862"/>
              <a:gd name="connsiteX1213" fmla="*/ 299931 w 1907672"/>
              <a:gd name="connsiteY1213" fmla="*/ 1309280 h 2836862"/>
              <a:gd name="connsiteX1214" fmla="*/ 307445 w 1907672"/>
              <a:gd name="connsiteY1214" fmla="*/ 1305535 h 2836862"/>
              <a:gd name="connsiteX1215" fmla="*/ 308811 w 1907672"/>
              <a:gd name="connsiteY1215" fmla="*/ 1304514 h 2836862"/>
              <a:gd name="connsiteX1216" fmla="*/ 311202 w 1907672"/>
              <a:gd name="connsiteY1216" fmla="*/ 1305535 h 2836862"/>
              <a:gd name="connsiteX1217" fmla="*/ 311202 w 1907672"/>
              <a:gd name="connsiteY1217" fmla="*/ 1301790 h 2836862"/>
              <a:gd name="connsiteX1218" fmla="*/ 314959 w 1907672"/>
              <a:gd name="connsiteY1218" fmla="*/ 1309280 h 2836862"/>
              <a:gd name="connsiteX1219" fmla="*/ 314959 w 1907672"/>
              <a:gd name="connsiteY1219" fmla="*/ 1305535 h 2836862"/>
              <a:gd name="connsiteX1220" fmla="*/ 314959 w 1907672"/>
              <a:gd name="connsiteY1220" fmla="*/ 1301790 h 2836862"/>
              <a:gd name="connsiteX1221" fmla="*/ 314959 w 1907672"/>
              <a:gd name="connsiteY1221" fmla="*/ 1298045 h 2836862"/>
              <a:gd name="connsiteX1222" fmla="*/ 318716 w 1907672"/>
              <a:gd name="connsiteY1222" fmla="*/ 1301790 h 2836862"/>
              <a:gd name="connsiteX1223" fmla="*/ 318716 w 1907672"/>
              <a:gd name="connsiteY1223" fmla="*/ 1294301 h 2836862"/>
              <a:gd name="connsiteX1224" fmla="*/ 322473 w 1907672"/>
              <a:gd name="connsiteY1224" fmla="*/ 1301790 h 2836862"/>
              <a:gd name="connsiteX1225" fmla="*/ 326230 w 1907672"/>
              <a:gd name="connsiteY1225" fmla="*/ 1298045 h 2836862"/>
              <a:gd name="connsiteX1226" fmla="*/ 329988 w 1907672"/>
              <a:gd name="connsiteY1226" fmla="*/ 1309280 h 2836862"/>
              <a:gd name="connsiteX1227" fmla="*/ 329988 w 1907672"/>
              <a:gd name="connsiteY1227" fmla="*/ 1294301 h 2836862"/>
              <a:gd name="connsiteX1228" fmla="*/ 331867 w 1907672"/>
              <a:gd name="connsiteY1228" fmla="*/ 1297577 h 2836862"/>
              <a:gd name="connsiteX1229" fmla="*/ 333375 w 1907672"/>
              <a:gd name="connsiteY1229" fmla="*/ 1297953 h 2836862"/>
              <a:gd name="connsiteX1230" fmla="*/ 333745 w 1907672"/>
              <a:gd name="connsiteY1230" fmla="*/ 1298045 h 2836862"/>
              <a:gd name="connsiteX1231" fmla="*/ 333745 w 1907672"/>
              <a:gd name="connsiteY1231" fmla="*/ 1305535 h 2836862"/>
              <a:gd name="connsiteX1232" fmla="*/ 337502 w 1907672"/>
              <a:gd name="connsiteY1232" fmla="*/ 1301790 h 2836862"/>
              <a:gd name="connsiteX1233" fmla="*/ 333745 w 1907672"/>
              <a:gd name="connsiteY1233" fmla="*/ 1294301 h 2836862"/>
              <a:gd name="connsiteX1234" fmla="*/ 337502 w 1907672"/>
              <a:gd name="connsiteY1234" fmla="*/ 1298045 h 2836862"/>
              <a:gd name="connsiteX1235" fmla="*/ 337502 w 1907672"/>
              <a:gd name="connsiteY1235" fmla="*/ 1290556 h 2836862"/>
              <a:gd name="connsiteX1236" fmla="*/ 345016 w 1907672"/>
              <a:gd name="connsiteY1236" fmla="*/ 1301790 h 2836862"/>
              <a:gd name="connsiteX1237" fmla="*/ 346895 w 1907672"/>
              <a:gd name="connsiteY1237" fmla="*/ 1299450 h 2836862"/>
              <a:gd name="connsiteX1238" fmla="*/ 347191 w 1907672"/>
              <a:gd name="connsiteY1238" fmla="*/ 1298637 h 2836862"/>
              <a:gd name="connsiteX1239" fmla="*/ 348773 w 1907672"/>
              <a:gd name="connsiteY1239" fmla="*/ 1301790 h 2836862"/>
              <a:gd name="connsiteX1240" fmla="*/ 348773 w 1907672"/>
              <a:gd name="connsiteY1240" fmla="*/ 1296173 h 2836862"/>
              <a:gd name="connsiteX1241" fmla="*/ 348773 w 1907672"/>
              <a:gd name="connsiteY1241" fmla="*/ 1294301 h 2836862"/>
              <a:gd name="connsiteX1242" fmla="*/ 348773 w 1907672"/>
              <a:gd name="connsiteY1242" fmla="*/ 1290556 h 2836862"/>
              <a:gd name="connsiteX1243" fmla="*/ 352530 w 1907672"/>
              <a:gd name="connsiteY1243" fmla="*/ 1294301 h 2836862"/>
              <a:gd name="connsiteX1244" fmla="*/ 352530 w 1907672"/>
              <a:gd name="connsiteY1244" fmla="*/ 1301790 h 2836862"/>
              <a:gd name="connsiteX1245" fmla="*/ 356287 w 1907672"/>
              <a:gd name="connsiteY1245" fmla="*/ 1294301 h 2836862"/>
              <a:gd name="connsiteX1246" fmla="*/ 356287 w 1907672"/>
              <a:gd name="connsiteY1246" fmla="*/ 1298045 h 2836862"/>
              <a:gd name="connsiteX1247" fmla="*/ 360044 w 1907672"/>
              <a:gd name="connsiteY1247" fmla="*/ 1298045 h 2836862"/>
              <a:gd name="connsiteX1248" fmla="*/ 356287 w 1907672"/>
              <a:gd name="connsiteY1248" fmla="*/ 1294301 h 2836862"/>
              <a:gd name="connsiteX1249" fmla="*/ 356287 w 1907672"/>
              <a:gd name="connsiteY1249" fmla="*/ 1290556 h 2836862"/>
              <a:gd name="connsiteX1250" fmla="*/ 360044 w 1907672"/>
              <a:gd name="connsiteY1250" fmla="*/ 1294301 h 2836862"/>
              <a:gd name="connsiteX1251" fmla="*/ 363801 w 1907672"/>
              <a:gd name="connsiteY1251" fmla="*/ 1298045 h 2836862"/>
              <a:gd name="connsiteX1252" fmla="*/ 363801 w 1907672"/>
              <a:gd name="connsiteY1252" fmla="*/ 1294301 h 2836862"/>
              <a:gd name="connsiteX1253" fmla="*/ 363801 w 1907672"/>
              <a:gd name="connsiteY1253" fmla="*/ 1290556 h 2836862"/>
              <a:gd name="connsiteX1254" fmla="*/ 363801 w 1907672"/>
              <a:gd name="connsiteY1254" fmla="*/ 1289151 h 2836862"/>
              <a:gd name="connsiteX1255" fmla="*/ 363801 w 1907672"/>
              <a:gd name="connsiteY1255" fmla="*/ 1286811 h 2836862"/>
              <a:gd name="connsiteX1256" fmla="*/ 367558 w 1907672"/>
              <a:gd name="connsiteY1256" fmla="*/ 1290556 h 2836862"/>
              <a:gd name="connsiteX1257" fmla="*/ 367558 w 1907672"/>
              <a:gd name="connsiteY1257" fmla="*/ 1286811 h 2836862"/>
              <a:gd name="connsiteX1258" fmla="*/ 367558 w 1907672"/>
              <a:gd name="connsiteY1258" fmla="*/ 1283066 h 2836862"/>
              <a:gd name="connsiteX1259" fmla="*/ 371315 w 1907672"/>
              <a:gd name="connsiteY1259" fmla="*/ 1298045 h 2836862"/>
              <a:gd name="connsiteX1260" fmla="*/ 371315 w 1907672"/>
              <a:gd name="connsiteY1260" fmla="*/ 1283066 h 2836862"/>
              <a:gd name="connsiteX1261" fmla="*/ 375073 w 1907672"/>
              <a:gd name="connsiteY1261" fmla="*/ 1286811 h 2836862"/>
              <a:gd name="connsiteX1262" fmla="*/ 375073 w 1907672"/>
              <a:gd name="connsiteY1262" fmla="*/ 1283066 h 2836862"/>
              <a:gd name="connsiteX1263" fmla="*/ 382587 w 1907672"/>
              <a:gd name="connsiteY1263" fmla="*/ 1283066 h 2836862"/>
              <a:gd name="connsiteX1264" fmla="*/ 386344 w 1907672"/>
              <a:gd name="connsiteY1264" fmla="*/ 1290556 h 2836862"/>
              <a:gd name="connsiteX1265" fmla="*/ 386344 w 1907672"/>
              <a:gd name="connsiteY1265" fmla="*/ 1286811 h 2836862"/>
              <a:gd name="connsiteX1266" fmla="*/ 382587 w 1907672"/>
              <a:gd name="connsiteY1266" fmla="*/ 1279321 h 2836862"/>
              <a:gd name="connsiteX1267" fmla="*/ 388223 w 1907672"/>
              <a:gd name="connsiteY1267" fmla="*/ 1279321 h 2836862"/>
              <a:gd name="connsiteX1268" fmla="*/ 390101 w 1907672"/>
              <a:gd name="connsiteY1268" fmla="*/ 1283066 h 2836862"/>
              <a:gd name="connsiteX1269" fmla="*/ 390101 w 1907672"/>
              <a:gd name="connsiteY1269" fmla="*/ 1279321 h 2836862"/>
              <a:gd name="connsiteX1270" fmla="*/ 390101 w 1907672"/>
              <a:gd name="connsiteY1270" fmla="*/ 1276512 h 2836862"/>
              <a:gd name="connsiteX1271" fmla="*/ 390101 w 1907672"/>
              <a:gd name="connsiteY1271" fmla="*/ 1275576 h 2836862"/>
              <a:gd name="connsiteX1272" fmla="*/ 393858 w 1907672"/>
              <a:gd name="connsiteY1272" fmla="*/ 1279321 h 2836862"/>
              <a:gd name="connsiteX1273" fmla="*/ 393858 w 1907672"/>
              <a:gd name="connsiteY1273" fmla="*/ 1275576 h 2836862"/>
              <a:gd name="connsiteX1274" fmla="*/ 397615 w 1907672"/>
              <a:gd name="connsiteY1274" fmla="*/ 1279321 h 2836862"/>
              <a:gd name="connsiteX1275" fmla="*/ 397615 w 1907672"/>
              <a:gd name="connsiteY1275" fmla="*/ 1275576 h 2836862"/>
              <a:gd name="connsiteX1276" fmla="*/ 401372 w 1907672"/>
              <a:gd name="connsiteY1276" fmla="*/ 1283066 h 2836862"/>
              <a:gd name="connsiteX1277" fmla="*/ 408886 w 1907672"/>
              <a:gd name="connsiteY1277" fmla="*/ 1268086 h 2836862"/>
              <a:gd name="connsiteX1278" fmla="*/ 412643 w 1907672"/>
              <a:gd name="connsiteY1278" fmla="*/ 1279321 h 2836862"/>
              <a:gd name="connsiteX1279" fmla="*/ 412643 w 1907672"/>
              <a:gd name="connsiteY1279" fmla="*/ 1276981 h 2836862"/>
              <a:gd name="connsiteX1280" fmla="*/ 412643 w 1907672"/>
              <a:gd name="connsiteY1280" fmla="*/ 1275576 h 2836862"/>
              <a:gd name="connsiteX1281" fmla="*/ 412643 w 1907672"/>
              <a:gd name="connsiteY1281" fmla="*/ 1271831 h 2836862"/>
              <a:gd name="connsiteX1282" fmla="*/ 416400 w 1907672"/>
              <a:gd name="connsiteY1282" fmla="*/ 1294301 h 2836862"/>
              <a:gd name="connsiteX1283" fmla="*/ 420157 w 1907672"/>
              <a:gd name="connsiteY1283" fmla="*/ 1301790 h 2836862"/>
              <a:gd name="connsiteX1284" fmla="*/ 416400 w 1907672"/>
              <a:gd name="connsiteY1284" fmla="*/ 1286811 h 2836862"/>
              <a:gd name="connsiteX1285" fmla="*/ 417809 w 1907672"/>
              <a:gd name="connsiteY1285" fmla="*/ 1279321 h 2836862"/>
              <a:gd name="connsiteX1286" fmla="*/ 418279 w 1907672"/>
              <a:gd name="connsiteY1286" fmla="*/ 1279321 h 2836862"/>
              <a:gd name="connsiteX1287" fmla="*/ 420157 w 1907672"/>
              <a:gd name="connsiteY1287" fmla="*/ 1279321 h 2836862"/>
              <a:gd name="connsiteX1288" fmla="*/ 416400 w 1907672"/>
              <a:gd name="connsiteY1288" fmla="*/ 1268086 h 2836862"/>
              <a:gd name="connsiteX1289" fmla="*/ 420157 w 1907672"/>
              <a:gd name="connsiteY1289" fmla="*/ 1275576 h 2836862"/>
              <a:gd name="connsiteX1290" fmla="*/ 416400 w 1907672"/>
              <a:gd name="connsiteY1290" fmla="*/ 1264342 h 2836862"/>
              <a:gd name="connsiteX1291" fmla="*/ 420157 w 1907672"/>
              <a:gd name="connsiteY1291" fmla="*/ 1260597 h 2836862"/>
              <a:gd name="connsiteX1292" fmla="*/ 423915 w 1907672"/>
              <a:gd name="connsiteY1292" fmla="*/ 1275576 h 2836862"/>
              <a:gd name="connsiteX1293" fmla="*/ 422036 w 1907672"/>
              <a:gd name="connsiteY1293" fmla="*/ 1269491 h 2836862"/>
              <a:gd name="connsiteX1294" fmla="*/ 421050 w 1907672"/>
              <a:gd name="connsiteY1294" fmla="*/ 1264824 h 2836862"/>
              <a:gd name="connsiteX1295" fmla="*/ 423915 w 1907672"/>
              <a:gd name="connsiteY1295" fmla="*/ 1268086 h 2836862"/>
              <a:gd name="connsiteX1296" fmla="*/ 423915 w 1907672"/>
              <a:gd name="connsiteY1296" fmla="*/ 1271831 h 2836862"/>
              <a:gd name="connsiteX1297" fmla="*/ 427672 w 1907672"/>
              <a:gd name="connsiteY1297" fmla="*/ 1271831 h 2836862"/>
              <a:gd name="connsiteX1298" fmla="*/ 427672 w 1907672"/>
              <a:gd name="connsiteY1298" fmla="*/ 1264342 h 2836862"/>
              <a:gd name="connsiteX1299" fmla="*/ 423915 w 1907672"/>
              <a:gd name="connsiteY1299" fmla="*/ 1260597 h 2836862"/>
              <a:gd name="connsiteX1300" fmla="*/ 427672 w 1907672"/>
              <a:gd name="connsiteY1300" fmla="*/ 1256852 h 2836862"/>
              <a:gd name="connsiteX1301" fmla="*/ 431429 w 1907672"/>
              <a:gd name="connsiteY1301" fmla="*/ 1264342 h 2836862"/>
              <a:gd name="connsiteX1302" fmla="*/ 431429 w 1907672"/>
              <a:gd name="connsiteY1302" fmla="*/ 1260597 h 2836862"/>
              <a:gd name="connsiteX1303" fmla="*/ 435186 w 1907672"/>
              <a:gd name="connsiteY1303" fmla="*/ 1268086 h 2836862"/>
              <a:gd name="connsiteX1304" fmla="*/ 435186 w 1907672"/>
              <a:gd name="connsiteY1304" fmla="*/ 1264342 h 2836862"/>
              <a:gd name="connsiteX1305" fmla="*/ 435186 w 1907672"/>
              <a:gd name="connsiteY1305" fmla="*/ 1256852 h 2836862"/>
              <a:gd name="connsiteX1306" fmla="*/ 438943 w 1907672"/>
              <a:gd name="connsiteY1306" fmla="*/ 1268086 h 2836862"/>
              <a:gd name="connsiteX1307" fmla="*/ 438943 w 1907672"/>
              <a:gd name="connsiteY1307" fmla="*/ 1275576 h 2836862"/>
              <a:gd name="connsiteX1308" fmla="*/ 441587 w 1907672"/>
              <a:gd name="connsiteY1308" fmla="*/ 1275576 h 2836862"/>
              <a:gd name="connsiteX1309" fmla="*/ 442700 w 1907672"/>
              <a:gd name="connsiteY1309" fmla="*/ 1283066 h 2836862"/>
              <a:gd name="connsiteX1310" fmla="*/ 442700 w 1907672"/>
              <a:gd name="connsiteY1310" fmla="*/ 1281193 h 2836862"/>
              <a:gd name="connsiteX1311" fmla="*/ 442700 w 1907672"/>
              <a:gd name="connsiteY1311" fmla="*/ 1275576 h 2836862"/>
              <a:gd name="connsiteX1312" fmla="*/ 441587 w 1907672"/>
              <a:gd name="connsiteY1312" fmla="*/ 1275576 h 2836862"/>
              <a:gd name="connsiteX1313" fmla="*/ 440822 w 1907672"/>
              <a:gd name="connsiteY1313" fmla="*/ 1270427 h 2836862"/>
              <a:gd name="connsiteX1314" fmla="*/ 438943 w 1907672"/>
              <a:gd name="connsiteY1314" fmla="*/ 1260597 h 2836862"/>
              <a:gd name="connsiteX1315" fmla="*/ 446457 w 1907672"/>
              <a:gd name="connsiteY1315" fmla="*/ 1268086 h 2836862"/>
              <a:gd name="connsiteX1316" fmla="*/ 446457 w 1907672"/>
              <a:gd name="connsiteY1316" fmla="*/ 1279321 h 2836862"/>
              <a:gd name="connsiteX1317" fmla="*/ 450214 w 1907672"/>
              <a:gd name="connsiteY1317" fmla="*/ 1271831 h 2836862"/>
              <a:gd name="connsiteX1318" fmla="*/ 446457 w 1907672"/>
              <a:gd name="connsiteY1318" fmla="*/ 1268086 h 2836862"/>
              <a:gd name="connsiteX1319" fmla="*/ 446457 w 1907672"/>
              <a:gd name="connsiteY1319" fmla="*/ 1264342 h 2836862"/>
              <a:gd name="connsiteX1320" fmla="*/ 446457 w 1907672"/>
              <a:gd name="connsiteY1320" fmla="*/ 1256852 h 2836862"/>
              <a:gd name="connsiteX1321" fmla="*/ 446457 w 1907672"/>
              <a:gd name="connsiteY1321" fmla="*/ 1249362 h 2836862"/>
              <a:gd name="connsiteX1322" fmla="*/ 627591 w 1907672"/>
              <a:gd name="connsiteY1322" fmla="*/ 1150937 h 2836862"/>
              <a:gd name="connsiteX1323" fmla="*/ 627591 w 1907672"/>
              <a:gd name="connsiteY1323" fmla="*/ 1158875 h 2836862"/>
              <a:gd name="connsiteX1324" fmla="*/ 627591 w 1907672"/>
              <a:gd name="connsiteY1324" fmla="*/ 1150937 h 2836862"/>
              <a:gd name="connsiteX1325" fmla="*/ 606425 w 1907672"/>
              <a:gd name="connsiteY1325" fmla="*/ 1120080 h 2836862"/>
              <a:gd name="connsiteX1326" fmla="*/ 608012 w 1907672"/>
              <a:gd name="connsiteY1326" fmla="*/ 1121568 h 2836862"/>
              <a:gd name="connsiteX1327" fmla="*/ 604837 w 1907672"/>
              <a:gd name="connsiteY1327" fmla="*/ 1125537 h 2836862"/>
              <a:gd name="connsiteX1328" fmla="*/ 604837 w 1907672"/>
              <a:gd name="connsiteY1328" fmla="*/ 1121568 h 2836862"/>
              <a:gd name="connsiteX1329" fmla="*/ 606425 w 1907672"/>
              <a:gd name="connsiteY1329" fmla="*/ 1120080 h 2836862"/>
              <a:gd name="connsiteX1330" fmla="*/ 917575 w 1907672"/>
              <a:gd name="connsiteY1330" fmla="*/ 1090612 h 2836862"/>
              <a:gd name="connsiteX1331" fmla="*/ 917575 w 1907672"/>
              <a:gd name="connsiteY1331" fmla="*/ 1095375 h 2836862"/>
              <a:gd name="connsiteX1332" fmla="*/ 988221 w 1907672"/>
              <a:gd name="connsiteY1332" fmla="*/ 1090094 h 2836862"/>
              <a:gd name="connsiteX1333" fmla="*/ 988550 w 1907672"/>
              <a:gd name="connsiteY1333" fmla="*/ 1090135 h 2836862"/>
              <a:gd name="connsiteX1334" fmla="*/ 990656 w 1907672"/>
              <a:gd name="connsiteY1334" fmla="*/ 1090397 h 2836862"/>
              <a:gd name="connsiteX1335" fmla="*/ 988550 w 1907672"/>
              <a:gd name="connsiteY1335" fmla="*/ 1091075 h 2836862"/>
              <a:gd name="connsiteX1336" fmla="*/ 996889 w 1907672"/>
              <a:gd name="connsiteY1336" fmla="*/ 1088389 h 2836862"/>
              <a:gd name="connsiteX1337" fmla="*/ 996106 w 1907672"/>
              <a:gd name="connsiteY1337" fmla="*/ 1091075 h 2836862"/>
              <a:gd name="connsiteX1338" fmla="*/ 990656 w 1907672"/>
              <a:gd name="connsiteY1338" fmla="*/ 1090397 h 2836862"/>
              <a:gd name="connsiteX1339" fmla="*/ 928105 w 1907672"/>
              <a:gd name="connsiteY1339" fmla="*/ 1087314 h 2836862"/>
              <a:gd name="connsiteX1340" fmla="*/ 931883 w 1907672"/>
              <a:gd name="connsiteY1340" fmla="*/ 1087314 h 2836862"/>
              <a:gd name="connsiteX1341" fmla="*/ 928105 w 1907672"/>
              <a:gd name="connsiteY1341" fmla="*/ 1093426 h 2836862"/>
              <a:gd name="connsiteX1342" fmla="*/ 926672 w 1907672"/>
              <a:gd name="connsiteY1342" fmla="*/ 1096815 h 2836862"/>
              <a:gd name="connsiteX1343" fmla="*/ 926216 w 1907672"/>
              <a:gd name="connsiteY1343" fmla="*/ 1096247 h 2836862"/>
              <a:gd name="connsiteX1344" fmla="*/ 924327 w 1907672"/>
              <a:gd name="connsiteY1344" fmla="*/ 1091075 h 2836862"/>
              <a:gd name="connsiteX1345" fmla="*/ 928105 w 1907672"/>
              <a:gd name="connsiteY1345" fmla="*/ 1087314 h 2836862"/>
              <a:gd name="connsiteX1346" fmla="*/ 878993 w 1907672"/>
              <a:gd name="connsiteY1346" fmla="*/ 1087314 h 2836862"/>
              <a:gd name="connsiteX1347" fmla="*/ 878993 w 1907672"/>
              <a:gd name="connsiteY1347" fmla="*/ 1091075 h 2836862"/>
              <a:gd name="connsiteX1348" fmla="*/ 875215 w 1907672"/>
              <a:gd name="connsiteY1348" fmla="*/ 1091075 h 2836862"/>
              <a:gd name="connsiteX1349" fmla="*/ 878993 w 1907672"/>
              <a:gd name="connsiteY1349" fmla="*/ 1087314 h 2836862"/>
              <a:gd name="connsiteX1350" fmla="*/ 984772 w 1907672"/>
              <a:gd name="connsiteY1350" fmla="*/ 1079792 h 2836862"/>
              <a:gd name="connsiteX1351" fmla="*/ 988221 w 1907672"/>
              <a:gd name="connsiteY1351" fmla="*/ 1090094 h 2836862"/>
              <a:gd name="connsiteX1352" fmla="*/ 984772 w 1907672"/>
              <a:gd name="connsiteY1352" fmla="*/ 1089665 h 2836862"/>
              <a:gd name="connsiteX1353" fmla="*/ 984772 w 1907672"/>
              <a:gd name="connsiteY1353" fmla="*/ 1091075 h 2836862"/>
              <a:gd name="connsiteX1354" fmla="*/ 977217 w 1907672"/>
              <a:gd name="connsiteY1354" fmla="*/ 1094837 h 2836862"/>
              <a:gd name="connsiteX1355" fmla="*/ 980995 w 1907672"/>
              <a:gd name="connsiteY1355" fmla="*/ 1091075 h 2836862"/>
              <a:gd name="connsiteX1356" fmla="*/ 980995 w 1907672"/>
              <a:gd name="connsiteY1356" fmla="*/ 1087314 h 2836862"/>
              <a:gd name="connsiteX1357" fmla="*/ 984772 w 1907672"/>
              <a:gd name="connsiteY1357" fmla="*/ 1079792 h 2836862"/>
              <a:gd name="connsiteX1358" fmla="*/ 954550 w 1907672"/>
              <a:gd name="connsiteY1358" fmla="*/ 1079792 h 2836862"/>
              <a:gd name="connsiteX1359" fmla="*/ 954550 w 1907672"/>
              <a:gd name="connsiteY1359" fmla="*/ 1098598 h 2836862"/>
              <a:gd name="connsiteX1360" fmla="*/ 954550 w 1907672"/>
              <a:gd name="connsiteY1360" fmla="*/ 1087314 h 2836862"/>
              <a:gd name="connsiteX1361" fmla="*/ 953170 w 1907672"/>
              <a:gd name="connsiteY1361" fmla="*/ 1088064 h 2836862"/>
              <a:gd name="connsiteX1362" fmla="*/ 953133 w 1907672"/>
              <a:gd name="connsiteY1362" fmla="*/ 1087785 h 2836862"/>
              <a:gd name="connsiteX1363" fmla="*/ 954550 w 1907672"/>
              <a:gd name="connsiteY1363" fmla="*/ 1079792 h 2836862"/>
              <a:gd name="connsiteX1364" fmla="*/ 878993 w 1907672"/>
              <a:gd name="connsiteY1364" fmla="*/ 1079792 h 2836862"/>
              <a:gd name="connsiteX1365" fmla="*/ 878993 w 1907672"/>
              <a:gd name="connsiteY1365" fmla="*/ 1087314 h 2836862"/>
              <a:gd name="connsiteX1366" fmla="*/ 871437 w 1907672"/>
              <a:gd name="connsiteY1366" fmla="*/ 1091075 h 2836862"/>
              <a:gd name="connsiteX1367" fmla="*/ 871437 w 1907672"/>
              <a:gd name="connsiteY1367" fmla="*/ 1083553 h 2836862"/>
              <a:gd name="connsiteX1368" fmla="*/ 878993 w 1907672"/>
              <a:gd name="connsiteY1368" fmla="*/ 1079792 h 2836862"/>
              <a:gd name="connsiteX1369" fmla="*/ 867568 w 1907672"/>
              <a:gd name="connsiteY1369" fmla="*/ 1076324 h 2836862"/>
              <a:gd name="connsiteX1370" fmla="*/ 867568 w 1907672"/>
              <a:gd name="connsiteY1370" fmla="*/ 1079499 h 2836862"/>
              <a:gd name="connsiteX1371" fmla="*/ 867568 w 1907672"/>
              <a:gd name="connsiteY1371" fmla="*/ 1076324 h 2836862"/>
              <a:gd name="connsiteX1372" fmla="*/ 890326 w 1907672"/>
              <a:gd name="connsiteY1372" fmla="*/ 1076031 h 2836862"/>
              <a:gd name="connsiteX1373" fmla="*/ 890326 w 1907672"/>
              <a:gd name="connsiteY1373" fmla="*/ 1079792 h 2836862"/>
              <a:gd name="connsiteX1374" fmla="*/ 890326 w 1907672"/>
              <a:gd name="connsiteY1374" fmla="*/ 1087314 h 2836862"/>
              <a:gd name="connsiteX1375" fmla="*/ 886548 w 1907672"/>
              <a:gd name="connsiteY1375" fmla="*/ 1091075 h 2836862"/>
              <a:gd name="connsiteX1376" fmla="*/ 890326 w 1907672"/>
              <a:gd name="connsiteY1376" fmla="*/ 1076031 h 2836862"/>
              <a:gd name="connsiteX1377" fmla="*/ 856326 w 1907672"/>
              <a:gd name="connsiteY1377" fmla="*/ 1068509 h 2836862"/>
              <a:gd name="connsiteX1378" fmla="*/ 867659 w 1907672"/>
              <a:gd name="connsiteY1378" fmla="*/ 1068509 h 2836862"/>
              <a:gd name="connsiteX1379" fmla="*/ 867659 w 1907672"/>
              <a:gd name="connsiteY1379" fmla="*/ 1076031 h 2836862"/>
              <a:gd name="connsiteX1380" fmla="*/ 856326 w 1907672"/>
              <a:gd name="connsiteY1380" fmla="*/ 1076031 h 2836862"/>
              <a:gd name="connsiteX1381" fmla="*/ 856326 w 1907672"/>
              <a:gd name="connsiteY1381" fmla="*/ 1068509 h 2836862"/>
              <a:gd name="connsiteX1382" fmla="*/ 943216 w 1907672"/>
              <a:gd name="connsiteY1382" fmla="*/ 1060986 h 2836862"/>
              <a:gd name="connsiteX1383" fmla="*/ 946994 w 1907672"/>
              <a:gd name="connsiteY1383" fmla="*/ 1060986 h 2836862"/>
              <a:gd name="connsiteX1384" fmla="*/ 943216 w 1907672"/>
              <a:gd name="connsiteY1384" fmla="*/ 1064748 h 2836862"/>
              <a:gd name="connsiteX1385" fmla="*/ 943216 w 1907672"/>
              <a:gd name="connsiteY1385" fmla="*/ 1060986 h 2836862"/>
              <a:gd name="connsiteX1386" fmla="*/ 852487 w 1907672"/>
              <a:gd name="connsiteY1386" fmla="*/ 1060449 h 2836862"/>
              <a:gd name="connsiteX1387" fmla="*/ 846137 w 1907672"/>
              <a:gd name="connsiteY1387" fmla="*/ 1065212 h 2836862"/>
              <a:gd name="connsiteX1388" fmla="*/ 973439 w 1907672"/>
              <a:gd name="connsiteY1388" fmla="*/ 1053464 h 2836862"/>
              <a:gd name="connsiteX1389" fmla="*/ 973439 w 1907672"/>
              <a:gd name="connsiteY1389" fmla="*/ 1064748 h 2836862"/>
              <a:gd name="connsiteX1390" fmla="*/ 977217 w 1907672"/>
              <a:gd name="connsiteY1390" fmla="*/ 1060986 h 2836862"/>
              <a:gd name="connsiteX1391" fmla="*/ 973439 w 1907672"/>
              <a:gd name="connsiteY1391" fmla="*/ 1087314 h 2836862"/>
              <a:gd name="connsiteX1392" fmla="*/ 977217 w 1907672"/>
              <a:gd name="connsiteY1392" fmla="*/ 1083553 h 2836862"/>
              <a:gd name="connsiteX1393" fmla="*/ 977217 w 1907672"/>
              <a:gd name="connsiteY1393" fmla="*/ 1094837 h 2836862"/>
              <a:gd name="connsiteX1394" fmla="*/ 984772 w 1907672"/>
              <a:gd name="connsiteY1394" fmla="*/ 1098598 h 2836862"/>
              <a:gd name="connsiteX1395" fmla="*/ 973439 w 1907672"/>
              <a:gd name="connsiteY1395" fmla="*/ 1106120 h 2836862"/>
              <a:gd name="connsiteX1396" fmla="*/ 969661 w 1907672"/>
              <a:gd name="connsiteY1396" fmla="*/ 1102359 h 2836862"/>
              <a:gd name="connsiteX1397" fmla="*/ 980995 w 1907672"/>
              <a:gd name="connsiteY1397" fmla="*/ 1121165 h 2836862"/>
              <a:gd name="connsiteX1398" fmla="*/ 965883 w 1907672"/>
              <a:gd name="connsiteY1398" fmla="*/ 1188865 h 2836862"/>
              <a:gd name="connsiteX1399" fmla="*/ 950772 w 1907672"/>
              <a:gd name="connsiteY1399" fmla="*/ 1256566 h 2836862"/>
              <a:gd name="connsiteX1400" fmla="*/ 943216 w 1907672"/>
              <a:gd name="connsiteY1400" fmla="*/ 1267850 h 2836862"/>
              <a:gd name="connsiteX1401" fmla="*/ 939438 w 1907672"/>
              <a:gd name="connsiteY1401" fmla="*/ 1267850 h 2836862"/>
              <a:gd name="connsiteX1402" fmla="*/ 946994 w 1907672"/>
              <a:gd name="connsiteY1402" fmla="*/ 1275372 h 2836862"/>
              <a:gd name="connsiteX1403" fmla="*/ 943216 w 1907672"/>
              <a:gd name="connsiteY1403" fmla="*/ 1301700 h 2836862"/>
              <a:gd name="connsiteX1404" fmla="*/ 939438 w 1907672"/>
              <a:gd name="connsiteY1404" fmla="*/ 1301700 h 2836862"/>
              <a:gd name="connsiteX1405" fmla="*/ 946994 w 1907672"/>
              <a:gd name="connsiteY1405" fmla="*/ 1305461 h 2836862"/>
              <a:gd name="connsiteX1406" fmla="*/ 935660 w 1907672"/>
              <a:gd name="connsiteY1406" fmla="*/ 1373162 h 2836862"/>
              <a:gd name="connsiteX1407" fmla="*/ 935660 w 1907672"/>
              <a:gd name="connsiteY1407" fmla="*/ 1391968 h 2836862"/>
              <a:gd name="connsiteX1408" fmla="*/ 924327 w 1907672"/>
              <a:gd name="connsiteY1408" fmla="*/ 1444624 h 2836862"/>
              <a:gd name="connsiteX1409" fmla="*/ 897882 w 1907672"/>
              <a:gd name="connsiteY1409" fmla="*/ 1433340 h 2836862"/>
              <a:gd name="connsiteX1410" fmla="*/ 890326 w 1907672"/>
              <a:gd name="connsiteY1410" fmla="*/ 1399490 h 2836862"/>
              <a:gd name="connsiteX1411" fmla="*/ 897882 w 1907672"/>
              <a:gd name="connsiteY1411" fmla="*/ 1399490 h 2836862"/>
              <a:gd name="connsiteX1412" fmla="*/ 901660 w 1907672"/>
              <a:gd name="connsiteY1412" fmla="*/ 1358117 h 2836862"/>
              <a:gd name="connsiteX1413" fmla="*/ 905438 w 1907672"/>
              <a:gd name="connsiteY1413" fmla="*/ 1361879 h 2836862"/>
              <a:gd name="connsiteX1414" fmla="*/ 903549 w 1907672"/>
              <a:gd name="connsiteY1414" fmla="*/ 1356237 h 2836862"/>
              <a:gd name="connsiteX1415" fmla="*/ 901660 w 1907672"/>
              <a:gd name="connsiteY1415" fmla="*/ 1350595 h 2836862"/>
              <a:gd name="connsiteX1416" fmla="*/ 897882 w 1907672"/>
              <a:gd name="connsiteY1416" fmla="*/ 1346834 h 2836862"/>
              <a:gd name="connsiteX1417" fmla="*/ 909216 w 1907672"/>
              <a:gd name="connsiteY1417" fmla="*/ 1346834 h 2836862"/>
              <a:gd name="connsiteX1418" fmla="*/ 901660 w 1907672"/>
              <a:gd name="connsiteY1418" fmla="*/ 1343073 h 2836862"/>
              <a:gd name="connsiteX1419" fmla="*/ 897882 w 1907672"/>
              <a:gd name="connsiteY1419" fmla="*/ 1328028 h 2836862"/>
              <a:gd name="connsiteX1420" fmla="*/ 901660 w 1907672"/>
              <a:gd name="connsiteY1420" fmla="*/ 1328028 h 2836862"/>
              <a:gd name="connsiteX1421" fmla="*/ 894104 w 1907672"/>
              <a:gd name="connsiteY1421" fmla="*/ 1297939 h 2836862"/>
              <a:gd name="connsiteX1422" fmla="*/ 901660 w 1907672"/>
              <a:gd name="connsiteY1422" fmla="*/ 1297939 h 2836862"/>
              <a:gd name="connsiteX1423" fmla="*/ 894104 w 1907672"/>
              <a:gd name="connsiteY1423" fmla="*/ 1290417 h 2836862"/>
              <a:gd name="connsiteX1424" fmla="*/ 890326 w 1907672"/>
              <a:gd name="connsiteY1424" fmla="*/ 1282894 h 2836862"/>
              <a:gd name="connsiteX1425" fmla="*/ 894104 w 1907672"/>
              <a:gd name="connsiteY1425" fmla="*/ 1282894 h 2836862"/>
              <a:gd name="connsiteX1426" fmla="*/ 890326 w 1907672"/>
              <a:gd name="connsiteY1426" fmla="*/ 1279133 h 2836862"/>
              <a:gd name="connsiteX1427" fmla="*/ 894104 w 1907672"/>
              <a:gd name="connsiteY1427" fmla="*/ 1275372 h 2836862"/>
              <a:gd name="connsiteX1428" fmla="*/ 894104 w 1907672"/>
              <a:gd name="connsiteY1428" fmla="*/ 1271611 h 2836862"/>
              <a:gd name="connsiteX1429" fmla="*/ 894104 w 1907672"/>
              <a:gd name="connsiteY1429" fmla="*/ 1267850 h 2836862"/>
              <a:gd name="connsiteX1430" fmla="*/ 897882 w 1907672"/>
              <a:gd name="connsiteY1430" fmla="*/ 1267850 h 2836862"/>
              <a:gd name="connsiteX1431" fmla="*/ 894104 w 1907672"/>
              <a:gd name="connsiteY1431" fmla="*/ 1260327 h 2836862"/>
              <a:gd name="connsiteX1432" fmla="*/ 905438 w 1907672"/>
              <a:gd name="connsiteY1432" fmla="*/ 1264089 h 2836862"/>
              <a:gd name="connsiteX1433" fmla="*/ 905438 w 1907672"/>
              <a:gd name="connsiteY1433" fmla="*/ 1222716 h 2836862"/>
              <a:gd name="connsiteX1434" fmla="*/ 909216 w 1907672"/>
              <a:gd name="connsiteY1434" fmla="*/ 1222716 h 2836862"/>
              <a:gd name="connsiteX1435" fmla="*/ 905438 w 1907672"/>
              <a:gd name="connsiteY1435" fmla="*/ 1215194 h 2836862"/>
              <a:gd name="connsiteX1436" fmla="*/ 912993 w 1907672"/>
              <a:gd name="connsiteY1436" fmla="*/ 1215194 h 2836862"/>
              <a:gd name="connsiteX1437" fmla="*/ 909216 w 1907672"/>
              <a:gd name="connsiteY1437" fmla="*/ 1207671 h 2836862"/>
              <a:gd name="connsiteX1438" fmla="*/ 912993 w 1907672"/>
              <a:gd name="connsiteY1438" fmla="*/ 1211433 h 2836862"/>
              <a:gd name="connsiteX1439" fmla="*/ 909216 w 1907672"/>
              <a:gd name="connsiteY1439" fmla="*/ 1203910 h 2836862"/>
              <a:gd name="connsiteX1440" fmla="*/ 912993 w 1907672"/>
              <a:gd name="connsiteY1440" fmla="*/ 1203910 h 2836862"/>
              <a:gd name="connsiteX1441" fmla="*/ 912993 w 1907672"/>
              <a:gd name="connsiteY1441" fmla="*/ 1196388 h 2836862"/>
              <a:gd name="connsiteX1442" fmla="*/ 916771 w 1907672"/>
              <a:gd name="connsiteY1442" fmla="*/ 1200149 h 2836862"/>
              <a:gd name="connsiteX1443" fmla="*/ 912993 w 1907672"/>
              <a:gd name="connsiteY1443" fmla="*/ 1192627 h 2836862"/>
              <a:gd name="connsiteX1444" fmla="*/ 916771 w 1907672"/>
              <a:gd name="connsiteY1444" fmla="*/ 1192627 h 2836862"/>
              <a:gd name="connsiteX1445" fmla="*/ 912993 w 1907672"/>
              <a:gd name="connsiteY1445" fmla="*/ 1181343 h 2836862"/>
              <a:gd name="connsiteX1446" fmla="*/ 912993 w 1907672"/>
              <a:gd name="connsiteY1446" fmla="*/ 1170060 h 2836862"/>
              <a:gd name="connsiteX1447" fmla="*/ 924327 w 1907672"/>
              <a:gd name="connsiteY1447" fmla="*/ 1170060 h 2836862"/>
              <a:gd name="connsiteX1448" fmla="*/ 912993 w 1907672"/>
              <a:gd name="connsiteY1448" fmla="*/ 1162538 h 2836862"/>
              <a:gd name="connsiteX1449" fmla="*/ 916771 w 1907672"/>
              <a:gd name="connsiteY1449" fmla="*/ 1151254 h 2836862"/>
              <a:gd name="connsiteX1450" fmla="*/ 928105 w 1907672"/>
              <a:gd name="connsiteY1450" fmla="*/ 1155015 h 2836862"/>
              <a:gd name="connsiteX1451" fmla="*/ 931883 w 1907672"/>
              <a:gd name="connsiteY1451" fmla="*/ 1155015 h 2836862"/>
              <a:gd name="connsiteX1452" fmla="*/ 935660 w 1907672"/>
              <a:gd name="connsiteY1452" fmla="*/ 1158776 h 2836862"/>
              <a:gd name="connsiteX1453" fmla="*/ 935660 w 1907672"/>
              <a:gd name="connsiteY1453" fmla="*/ 1151254 h 2836862"/>
              <a:gd name="connsiteX1454" fmla="*/ 920549 w 1907672"/>
              <a:gd name="connsiteY1454" fmla="*/ 1139971 h 2836862"/>
              <a:gd name="connsiteX1455" fmla="*/ 931883 w 1907672"/>
              <a:gd name="connsiteY1455" fmla="*/ 1143732 h 2836862"/>
              <a:gd name="connsiteX1456" fmla="*/ 920549 w 1907672"/>
              <a:gd name="connsiteY1456" fmla="*/ 1132448 h 2836862"/>
              <a:gd name="connsiteX1457" fmla="*/ 924327 w 1907672"/>
              <a:gd name="connsiteY1457" fmla="*/ 1132448 h 2836862"/>
              <a:gd name="connsiteX1458" fmla="*/ 920549 w 1907672"/>
              <a:gd name="connsiteY1458" fmla="*/ 1128687 h 2836862"/>
              <a:gd name="connsiteX1459" fmla="*/ 928105 w 1907672"/>
              <a:gd name="connsiteY1459" fmla="*/ 1124926 h 2836862"/>
              <a:gd name="connsiteX1460" fmla="*/ 931883 w 1907672"/>
              <a:gd name="connsiteY1460" fmla="*/ 1124926 h 2836862"/>
              <a:gd name="connsiteX1461" fmla="*/ 931883 w 1907672"/>
              <a:gd name="connsiteY1461" fmla="*/ 1121165 h 2836862"/>
              <a:gd name="connsiteX1462" fmla="*/ 928105 w 1907672"/>
              <a:gd name="connsiteY1462" fmla="*/ 1117404 h 2836862"/>
              <a:gd name="connsiteX1463" fmla="*/ 924327 w 1907672"/>
              <a:gd name="connsiteY1463" fmla="*/ 1109881 h 2836862"/>
              <a:gd name="connsiteX1464" fmla="*/ 928105 w 1907672"/>
              <a:gd name="connsiteY1464" fmla="*/ 1109881 h 2836862"/>
              <a:gd name="connsiteX1465" fmla="*/ 920549 w 1907672"/>
              <a:gd name="connsiteY1465" fmla="*/ 1098598 h 2836862"/>
              <a:gd name="connsiteX1466" fmla="*/ 924327 w 1907672"/>
              <a:gd name="connsiteY1466" fmla="*/ 1102359 h 2836862"/>
              <a:gd name="connsiteX1467" fmla="*/ 926672 w 1907672"/>
              <a:gd name="connsiteY1467" fmla="*/ 1096815 h 2836862"/>
              <a:gd name="connsiteX1468" fmla="*/ 928105 w 1907672"/>
              <a:gd name="connsiteY1468" fmla="*/ 1098598 h 2836862"/>
              <a:gd name="connsiteX1469" fmla="*/ 931883 w 1907672"/>
              <a:gd name="connsiteY1469" fmla="*/ 1094837 h 2836862"/>
              <a:gd name="connsiteX1470" fmla="*/ 931883 w 1907672"/>
              <a:gd name="connsiteY1470" fmla="*/ 1098598 h 2836862"/>
              <a:gd name="connsiteX1471" fmla="*/ 935660 w 1907672"/>
              <a:gd name="connsiteY1471" fmla="*/ 1094837 h 2836862"/>
              <a:gd name="connsiteX1472" fmla="*/ 935660 w 1907672"/>
              <a:gd name="connsiteY1472" fmla="*/ 1098598 h 2836862"/>
              <a:gd name="connsiteX1473" fmla="*/ 939438 w 1907672"/>
              <a:gd name="connsiteY1473" fmla="*/ 1094837 h 2836862"/>
              <a:gd name="connsiteX1474" fmla="*/ 935660 w 1907672"/>
              <a:gd name="connsiteY1474" fmla="*/ 1091075 h 2836862"/>
              <a:gd name="connsiteX1475" fmla="*/ 939438 w 1907672"/>
              <a:gd name="connsiteY1475" fmla="*/ 1083553 h 2836862"/>
              <a:gd name="connsiteX1476" fmla="*/ 943216 w 1907672"/>
              <a:gd name="connsiteY1476" fmla="*/ 1087314 h 2836862"/>
              <a:gd name="connsiteX1477" fmla="*/ 946994 w 1907672"/>
              <a:gd name="connsiteY1477" fmla="*/ 1091075 h 2836862"/>
              <a:gd name="connsiteX1478" fmla="*/ 946994 w 1907672"/>
              <a:gd name="connsiteY1478" fmla="*/ 1087314 h 2836862"/>
              <a:gd name="connsiteX1479" fmla="*/ 949355 w 1907672"/>
              <a:gd name="connsiteY1479" fmla="*/ 1090135 h 2836862"/>
              <a:gd name="connsiteX1480" fmla="*/ 953170 w 1907672"/>
              <a:gd name="connsiteY1480" fmla="*/ 1088064 h 2836862"/>
              <a:gd name="connsiteX1481" fmla="*/ 954550 w 1907672"/>
              <a:gd name="connsiteY1481" fmla="*/ 1098598 h 2836862"/>
              <a:gd name="connsiteX1482" fmla="*/ 962105 w 1907672"/>
              <a:gd name="connsiteY1482" fmla="*/ 1094837 h 2836862"/>
              <a:gd name="connsiteX1483" fmla="*/ 962105 w 1907672"/>
              <a:gd name="connsiteY1483" fmla="*/ 1083553 h 2836862"/>
              <a:gd name="connsiteX1484" fmla="*/ 965883 w 1907672"/>
              <a:gd name="connsiteY1484" fmla="*/ 1091075 h 2836862"/>
              <a:gd name="connsiteX1485" fmla="*/ 965883 w 1907672"/>
              <a:gd name="connsiteY1485" fmla="*/ 1079792 h 2836862"/>
              <a:gd name="connsiteX1486" fmla="*/ 969661 w 1907672"/>
              <a:gd name="connsiteY1486" fmla="*/ 1079792 h 2836862"/>
              <a:gd name="connsiteX1487" fmla="*/ 969661 w 1907672"/>
              <a:gd name="connsiteY1487" fmla="*/ 1083553 h 2836862"/>
              <a:gd name="connsiteX1488" fmla="*/ 973439 w 1907672"/>
              <a:gd name="connsiteY1488" fmla="*/ 1068509 h 2836862"/>
              <a:gd name="connsiteX1489" fmla="*/ 973439 w 1907672"/>
              <a:gd name="connsiteY1489" fmla="*/ 1053464 h 2836862"/>
              <a:gd name="connsiteX1490" fmla="*/ 833437 w 1907672"/>
              <a:gd name="connsiteY1490" fmla="*/ 1049337 h 2836862"/>
              <a:gd name="connsiteX1491" fmla="*/ 838199 w 1907672"/>
              <a:gd name="connsiteY1491" fmla="*/ 1049337 h 2836862"/>
              <a:gd name="connsiteX1492" fmla="*/ 838199 w 1907672"/>
              <a:gd name="connsiteY1492" fmla="*/ 1054100 h 2836862"/>
              <a:gd name="connsiteX1493" fmla="*/ 833437 w 1907672"/>
              <a:gd name="connsiteY1493" fmla="*/ 1049337 h 2836862"/>
              <a:gd name="connsiteX1494" fmla="*/ 971172 w 1907672"/>
              <a:gd name="connsiteY1494" fmla="*/ 1021871 h 2836862"/>
              <a:gd name="connsiteX1495" fmla="*/ 969661 w 1907672"/>
              <a:gd name="connsiteY1495" fmla="*/ 1023375 h 2836862"/>
              <a:gd name="connsiteX1496" fmla="*/ 969661 w 1907672"/>
              <a:gd name="connsiteY1496" fmla="*/ 1022435 h 2836862"/>
              <a:gd name="connsiteX1497" fmla="*/ 977217 w 1907672"/>
              <a:gd name="connsiteY1497" fmla="*/ 1019614 h 2836862"/>
              <a:gd name="connsiteX1498" fmla="*/ 977217 w 1907672"/>
              <a:gd name="connsiteY1498" fmla="*/ 1021494 h 2836862"/>
              <a:gd name="connsiteX1499" fmla="*/ 975058 w 1907672"/>
              <a:gd name="connsiteY1499" fmla="*/ 1020420 h 2836862"/>
              <a:gd name="connsiteX1500" fmla="*/ 973439 w 1907672"/>
              <a:gd name="connsiteY1500" fmla="*/ 1019614 h 2836862"/>
              <a:gd name="connsiteX1501" fmla="*/ 975058 w 1907672"/>
              <a:gd name="connsiteY1501" fmla="*/ 1020420 h 2836862"/>
              <a:gd name="connsiteX1502" fmla="*/ 971172 w 1907672"/>
              <a:gd name="connsiteY1502" fmla="*/ 1021871 h 2836862"/>
              <a:gd name="connsiteX1503" fmla="*/ 969661 w 1907672"/>
              <a:gd name="connsiteY1503" fmla="*/ 1019614 h 2836862"/>
              <a:gd name="connsiteX1504" fmla="*/ 969661 w 1907672"/>
              <a:gd name="connsiteY1504" fmla="*/ 1022435 h 2836862"/>
              <a:gd name="connsiteX1505" fmla="*/ 968582 w 1907672"/>
              <a:gd name="connsiteY1505" fmla="*/ 1022838 h 2836862"/>
              <a:gd name="connsiteX1506" fmla="*/ 1052612 w 1907672"/>
              <a:gd name="connsiteY1506" fmla="*/ 1000728 h 2836862"/>
              <a:gd name="connsiteX1507" fmla="*/ 1052681 w 1907672"/>
              <a:gd name="connsiteY1507" fmla="*/ 1000762 h 2836862"/>
              <a:gd name="connsiteX1508" fmla="*/ 1053157 w 1907672"/>
              <a:gd name="connsiteY1508" fmla="*/ 1001871 h 2836862"/>
              <a:gd name="connsiteX1509" fmla="*/ 1053600 w 1907672"/>
              <a:gd name="connsiteY1509" fmla="*/ 1003100 h 2836862"/>
              <a:gd name="connsiteX1510" fmla="*/ 551952 w 1907672"/>
              <a:gd name="connsiteY1510" fmla="*/ 997409 h 2836862"/>
              <a:gd name="connsiteX1511" fmla="*/ 559480 w 1907672"/>
              <a:gd name="connsiteY1511" fmla="*/ 1004927 h 2836862"/>
              <a:gd name="connsiteX1512" fmla="*/ 555715 w 1907672"/>
              <a:gd name="connsiteY1512" fmla="*/ 1002578 h 2836862"/>
              <a:gd name="connsiteX1513" fmla="*/ 846125 w 1907672"/>
              <a:gd name="connsiteY1513" fmla="*/ 990653 h 2836862"/>
              <a:gd name="connsiteX1514" fmla="*/ 848770 w 1907672"/>
              <a:gd name="connsiteY1514" fmla="*/ 993285 h 2836862"/>
              <a:gd name="connsiteX1515" fmla="*/ 844992 w 1907672"/>
              <a:gd name="connsiteY1515" fmla="*/ 993285 h 2836862"/>
              <a:gd name="connsiteX1516" fmla="*/ 844992 w 1907672"/>
              <a:gd name="connsiteY1516" fmla="*/ 989524 h 2836862"/>
              <a:gd name="connsiteX1517" fmla="*/ 846409 w 1907672"/>
              <a:gd name="connsiteY1517" fmla="*/ 989995 h 2836862"/>
              <a:gd name="connsiteX1518" fmla="*/ 846125 w 1907672"/>
              <a:gd name="connsiteY1518" fmla="*/ 990653 h 2836862"/>
              <a:gd name="connsiteX1519" fmla="*/ 1030107 w 1907672"/>
              <a:gd name="connsiteY1519" fmla="*/ 982002 h 2836862"/>
              <a:gd name="connsiteX1520" fmla="*/ 1033884 w 1907672"/>
              <a:gd name="connsiteY1520" fmla="*/ 985763 h 2836862"/>
              <a:gd name="connsiteX1521" fmla="*/ 1033884 w 1907672"/>
              <a:gd name="connsiteY1521" fmla="*/ 982002 h 2836862"/>
              <a:gd name="connsiteX1522" fmla="*/ 1037662 w 1907672"/>
              <a:gd name="connsiteY1522" fmla="*/ 993285 h 2836862"/>
              <a:gd name="connsiteX1523" fmla="*/ 1041440 w 1907672"/>
              <a:gd name="connsiteY1523" fmla="*/ 1000808 h 2836862"/>
              <a:gd name="connsiteX1524" fmla="*/ 1030107 w 1907672"/>
              <a:gd name="connsiteY1524" fmla="*/ 1000808 h 2836862"/>
              <a:gd name="connsiteX1525" fmla="*/ 1030107 w 1907672"/>
              <a:gd name="connsiteY1525" fmla="*/ 1012091 h 2836862"/>
              <a:gd name="connsiteX1526" fmla="*/ 1026329 w 1907672"/>
              <a:gd name="connsiteY1526" fmla="*/ 1004569 h 2836862"/>
              <a:gd name="connsiteX1527" fmla="*/ 1018773 w 1907672"/>
              <a:gd name="connsiteY1527" fmla="*/ 1008330 h 2836862"/>
              <a:gd name="connsiteX1528" fmla="*/ 1014995 w 1907672"/>
              <a:gd name="connsiteY1528" fmla="*/ 1015853 h 2836862"/>
              <a:gd name="connsiteX1529" fmla="*/ 1007440 w 1907672"/>
              <a:gd name="connsiteY1529" fmla="*/ 1012091 h 2836862"/>
              <a:gd name="connsiteX1530" fmla="*/ 1003662 w 1907672"/>
              <a:gd name="connsiteY1530" fmla="*/ 1023375 h 2836862"/>
              <a:gd name="connsiteX1531" fmla="*/ 1003662 w 1907672"/>
              <a:gd name="connsiteY1531" fmla="*/ 1015853 h 2836862"/>
              <a:gd name="connsiteX1532" fmla="*/ 977217 w 1907672"/>
              <a:gd name="connsiteY1532" fmla="*/ 1027136 h 2836862"/>
              <a:gd name="connsiteX1533" fmla="*/ 977217 w 1907672"/>
              <a:gd name="connsiteY1533" fmla="*/ 1021494 h 2836862"/>
              <a:gd name="connsiteX1534" fmla="*/ 980995 w 1907672"/>
              <a:gd name="connsiteY1534" fmla="*/ 1023375 h 2836862"/>
              <a:gd name="connsiteX1535" fmla="*/ 977217 w 1907672"/>
              <a:gd name="connsiteY1535" fmla="*/ 1012091 h 2836862"/>
              <a:gd name="connsiteX1536" fmla="*/ 984772 w 1907672"/>
              <a:gd name="connsiteY1536" fmla="*/ 1008330 h 2836862"/>
              <a:gd name="connsiteX1537" fmla="*/ 988550 w 1907672"/>
              <a:gd name="connsiteY1537" fmla="*/ 1015853 h 2836862"/>
              <a:gd name="connsiteX1538" fmla="*/ 996106 w 1907672"/>
              <a:gd name="connsiteY1538" fmla="*/ 1008330 h 2836862"/>
              <a:gd name="connsiteX1539" fmla="*/ 988550 w 1907672"/>
              <a:gd name="connsiteY1539" fmla="*/ 1004569 h 2836862"/>
              <a:gd name="connsiteX1540" fmla="*/ 996106 w 1907672"/>
              <a:gd name="connsiteY1540" fmla="*/ 1004569 h 2836862"/>
              <a:gd name="connsiteX1541" fmla="*/ 996106 w 1907672"/>
              <a:gd name="connsiteY1541" fmla="*/ 997047 h 2836862"/>
              <a:gd name="connsiteX1542" fmla="*/ 1018773 w 1907672"/>
              <a:gd name="connsiteY1542" fmla="*/ 997047 h 2836862"/>
              <a:gd name="connsiteX1543" fmla="*/ 1018773 w 1907672"/>
              <a:gd name="connsiteY1543" fmla="*/ 993285 h 2836862"/>
              <a:gd name="connsiteX1544" fmla="*/ 1018773 w 1907672"/>
              <a:gd name="connsiteY1544" fmla="*/ 989524 h 2836862"/>
              <a:gd name="connsiteX1545" fmla="*/ 1022551 w 1907672"/>
              <a:gd name="connsiteY1545" fmla="*/ 997047 h 2836862"/>
              <a:gd name="connsiteX1546" fmla="*/ 1030107 w 1907672"/>
              <a:gd name="connsiteY1546" fmla="*/ 982002 h 2836862"/>
              <a:gd name="connsiteX1547" fmla="*/ 833659 w 1907672"/>
              <a:gd name="connsiteY1547" fmla="*/ 982002 h 2836862"/>
              <a:gd name="connsiteX1548" fmla="*/ 837436 w 1907672"/>
              <a:gd name="connsiteY1548" fmla="*/ 982002 h 2836862"/>
              <a:gd name="connsiteX1549" fmla="*/ 848770 w 1907672"/>
              <a:gd name="connsiteY1549" fmla="*/ 989524 h 2836862"/>
              <a:gd name="connsiteX1550" fmla="*/ 837436 w 1907672"/>
              <a:gd name="connsiteY1550" fmla="*/ 985763 h 2836862"/>
              <a:gd name="connsiteX1551" fmla="*/ 837436 w 1907672"/>
              <a:gd name="connsiteY1551" fmla="*/ 989524 h 2836862"/>
              <a:gd name="connsiteX1552" fmla="*/ 844992 w 1907672"/>
              <a:gd name="connsiteY1552" fmla="*/ 993285 h 2836862"/>
              <a:gd name="connsiteX1553" fmla="*/ 852548 w 1907672"/>
              <a:gd name="connsiteY1553" fmla="*/ 997047 h 2836862"/>
              <a:gd name="connsiteX1554" fmla="*/ 852548 w 1907672"/>
              <a:gd name="connsiteY1554" fmla="*/ 1004569 h 2836862"/>
              <a:gd name="connsiteX1555" fmla="*/ 841214 w 1907672"/>
              <a:gd name="connsiteY1555" fmla="*/ 1000808 h 2836862"/>
              <a:gd name="connsiteX1556" fmla="*/ 837436 w 1907672"/>
              <a:gd name="connsiteY1556" fmla="*/ 1008330 h 2836862"/>
              <a:gd name="connsiteX1557" fmla="*/ 852548 w 1907672"/>
              <a:gd name="connsiteY1557" fmla="*/ 1004569 h 2836862"/>
              <a:gd name="connsiteX1558" fmla="*/ 848770 w 1907672"/>
              <a:gd name="connsiteY1558" fmla="*/ 1008330 h 2836862"/>
              <a:gd name="connsiteX1559" fmla="*/ 856326 w 1907672"/>
              <a:gd name="connsiteY1559" fmla="*/ 1008330 h 2836862"/>
              <a:gd name="connsiteX1560" fmla="*/ 860103 w 1907672"/>
              <a:gd name="connsiteY1560" fmla="*/ 1015853 h 2836862"/>
              <a:gd name="connsiteX1561" fmla="*/ 860103 w 1907672"/>
              <a:gd name="connsiteY1561" fmla="*/ 1019614 h 2836862"/>
              <a:gd name="connsiteX1562" fmla="*/ 871437 w 1907672"/>
              <a:gd name="connsiteY1562" fmla="*/ 1019614 h 2836862"/>
              <a:gd name="connsiteX1563" fmla="*/ 878993 w 1907672"/>
              <a:gd name="connsiteY1563" fmla="*/ 1027136 h 2836862"/>
              <a:gd name="connsiteX1564" fmla="*/ 901660 w 1907672"/>
              <a:gd name="connsiteY1564" fmla="*/ 1030897 h 2836862"/>
              <a:gd name="connsiteX1565" fmla="*/ 897882 w 1907672"/>
              <a:gd name="connsiteY1565" fmla="*/ 1034658 h 2836862"/>
              <a:gd name="connsiteX1566" fmla="*/ 901660 w 1907672"/>
              <a:gd name="connsiteY1566" fmla="*/ 1038420 h 2836862"/>
              <a:gd name="connsiteX1567" fmla="*/ 905438 w 1907672"/>
              <a:gd name="connsiteY1567" fmla="*/ 1030897 h 2836862"/>
              <a:gd name="connsiteX1568" fmla="*/ 916771 w 1907672"/>
              <a:gd name="connsiteY1568" fmla="*/ 1027136 h 2836862"/>
              <a:gd name="connsiteX1569" fmla="*/ 916771 w 1907672"/>
              <a:gd name="connsiteY1569" fmla="*/ 1030897 h 2836862"/>
              <a:gd name="connsiteX1570" fmla="*/ 928105 w 1907672"/>
              <a:gd name="connsiteY1570" fmla="*/ 1030897 h 2836862"/>
              <a:gd name="connsiteX1571" fmla="*/ 931883 w 1907672"/>
              <a:gd name="connsiteY1571" fmla="*/ 1038420 h 2836862"/>
              <a:gd name="connsiteX1572" fmla="*/ 939438 w 1907672"/>
              <a:gd name="connsiteY1572" fmla="*/ 1027136 h 2836862"/>
              <a:gd name="connsiteX1573" fmla="*/ 946994 w 1907672"/>
              <a:gd name="connsiteY1573" fmla="*/ 1030897 h 2836862"/>
              <a:gd name="connsiteX1574" fmla="*/ 968582 w 1907672"/>
              <a:gd name="connsiteY1574" fmla="*/ 1022838 h 2836862"/>
              <a:gd name="connsiteX1575" fmla="*/ 965883 w 1907672"/>
              <a:gd name="connsiteY1575" fmla="*/ 1030897 h 2836862"/>
              <a:gd name="connsiteX1576" fmla="*/ 954550 w 1907672"/>
              <a:gd name="connsiteY1576" fmla="*/ 1034658 h 2836862"/>
              <a:gd name="connsiteX1577" fmla="*/ 958328 w 1907672"/>
              <a:gd name="connsiteY1577" fmla="*/ 1042180 h 2836862"/>
              <a:gd name="connsiteX1578" fmla="*/ 954550 w 1907672"/>
              <a:gd name="connsiteY1578" fmla="*/ 1042180 h 2836862"/>
              <a:gd name="connsiteX1579" fmla="*/ 958328 w 1907672"/>
              <a:gd name="connsiteY1579" fmla="*/ 1049703 h 2836862"/>
              <a:gd name="connsiteX1580" fmla="*/ 954550 w 1907672"/>
              <a:gd name="connsiteY1580" fmla="*/ 1045942 h 2836862"/>
              <a:gd name="connsiteX1581" fmla="*/ 946994 w 1907672"/>
              <a:gd name="connsiteY1581" fmla="*/ 1045942 h 2836862"/>
              <a:gd name="connsiteX1582" fmla="*/ 950772 w 1907672"/>
              <a:gd name="connsiteY1582" fmla="*/ 1049703 h 2836862"/>
              <a:gd name="connsiteX1583" fmla="*/ 950772 w 1907672"/>
              <a:gd name="connsiteY1583" fmla="*/ 1053464 h 2836862"/>
              <a:gd name="connsiteX1584" fmla="*/ 950772 w 1907672"/>
              <a:gd name="connsiteY1584" fmla="*/ 1057225 h 2836862"/>
              <a:gd name="connsiteX1585" fmla="*/ 946994 w 1907672"/>
              <a:gd name="connsiteY1585" fmla="*/ 1053464 h 2836862"/>
              <a:gd name="connsiteX1586" fmla="*/ 943216 w 1907672"/>
              <a:gd name="connsiteY1586" fmla="*/ 1060986 h 2836862"/>
              <a:gd name="connsiteX1587" fmla="*/ 939438 w 1907672"/>
              <a:gd name="connsiteY1587" fmla="*/ 1060986 h 2836862"/>
              <a:gd name="connsiteX1588" fmla="*/ 935660 w 1907672"/>
              <a:gd name="connsiteY1588" fmla="*/ 1057225 h 2836862"/>
              <a:gd name="connsiteX1589" fmla="*/ 939438 w 1907672"/>
              <a:gd name="connsiteY1589" fmla="*/ 1064748 h 2836862"/>
              <a:gd name="connsiteX1590" fmla="*/ 935660 w 1907672"/>
              <a:gd name="connsiteY1590" fmla="*/ 1083553 h 2836862"/>
              <a:gd name="connsiteX1591" fmla="*/ 931883 w 1907672"/>
              <a:gd name="connsiteY1591" fmla="*/ 1079792 h 2836862"/>
              <a:gd name="connsiteX1592" fmla="*/ 931883 w 1907672"/>
              <a:gd name="connsiteY1592" fmla="*/ 1083553 h 2836862"/>
              <a:gd name="connsiteX1593" fmla="*/ 928105 w 1907672"/>
              <a:gd name="connsiteY1593" fmla="*/ 1087314 h 2836862"/>
              <a:gd name="connsiteX1594" fmla="*/ 924327 w 1907672"/>
              <a:gd name="connsiteY1594" fmla="*/ 1083553 h 2836862"/>
              <a:gd name="connsiteX1595" fmla="*/ 920549 w 1907672"/>
              <a:gd name="connsiteY1595" fmla="*/ 1098598 h 2836862"/>
              <a:gd name="connsiteX1596" fmla="*/ 916771 w 1907672"/>
              <a:gd name="connsiteY1596" fmla="*/ 1098598 h 2836862"/>
              <a:gd name="connsiteX1597" fmla="*/ 920549 w 1907672"/>
              <a:gd name="connsiteY1597" fmla="*/ 1091075 h 2836862"/>
              <a:gd name="connsiteX1598" fmla="*/ 916771 w 1907672"/>
              <a:gd name="connsiteY1598" fmla="*/ 1083553 h 2836862"/>
              <a:gd name="connsiteX1599" fmla="*/ 916771 w 1907672"/>
              <a:gd name="connsiteY1599" fmla="*/ 1094837 h 2836862"/>
              <a:gd name="connsiteX1600" fmla="*/ 912993 w 1907672"/>
              <a:gd name="connsiteY1600" fmla="*/ 1087314 h 2836862"/>
              <a:gd name="connsiteX1601" fmla="*/ 909216 w 1907672"/>
              <a:gd name="connsiteY1601" fmla="*/ 1094837 h 2836862"/>
              <a:gd name="connsiteX1602" fmla="*/ 905438 w 1907672"/>
              <a:gd name="connsiteY1602" fmla="*/ 1083553 h 2836862"/>
              <a:gd name="connsiteX1603" fmla="*/ 909216 w 1907672"/>
              <a:gd name="connsiteY1603" fmla="*/ 1076031 h 2836862"/>
              <a:gd name="connsiteX1604" fmla="*/ 909216 w 1907672"/>
              <a:gd name="connsiteY1604" fmla="*/ 1064748 h 2836862"/>
              <a:gd name="connsiteX1605" fmla="*/ 905438 w 1907672"/>
              <a:gd name="connsiteY1605" fmla="*/ 1064748 h 2836862"/>
              <a:gd name="connsiteX1606" fmla="*/ 897882 w 1907672"/>
              <a:gd name="connsiteY1606" fmla="*/ 1091075 h 2836862"/>
              <a:gd name="connsiteX1607" fmla="*/ 890326 w 1907672"/>
              <a:gd name="connsiteY1607" fmla="*/ 1079792 h 2836862"/>
              <a:gd name="connsiteX1608" fmla="*/ 890326 w 1907672"/>
              <a:gd name="connsiteY1608" fmla="*/ 1068509 h 2836862"/>
              <a:gd name="connsiteX1609" fmla="*/ 886548 w 1907672"/>
              <a:gd name="connsiteY1609" fmla="*/ 1072270 h 2836862"/>
              <a:gd name="connsiteX1610" fmla="*/ 886548 w 1907672"/>
              <a:gd name="connsiteY1610" fmla="*/ 1079792 h 2836862"/>
              <a:gd name="connsiteX1611" fmla="*/ 878993 w 1907672"/>
              <a:gd name="connsiteY1611" fmla="*/ 1079792 h 2836862"/>
              <a:gd name="connsiteX1612" fmla="*/ 871437 w 1907672"/>
              <a:gd name="connsiteY1612" fmla="*/ 1079792 h 2836862"/>
              <a:gd name="connsiteX1613" fmla="*/ 875215 w 1907672"/>
              <a:gd name="connsiteY1613" fmla="*/ 1076031 h 2836862"/>
              <a:gd name="connsiteX1614" fmla="*/ 867659 w 1907672"/>
              <a:gd name="connsiteY1614" fmla="*/ 1068509 h 2836862"/>
              <a:gd name="connsiteX1615" fmla="*/ 875215 w 1907672"/>
              <a:gd name="connsiteY1615" fmla="*/ 1064748 h 2836862"/>
              <a:gd name="connsiteX1616" fmla="*/ 875215 w 1907672"/>
              <a:gd name="connsiteY1616" fmla="*/ 1049703 h 2836862"/>
              <a:gd name="connsiteX1617" fmla="*/ 871437 w 1907672"/>
              <a:gd name="connsiteY1617" fmla="*/ 1049703 h 2836862"/>
              <a:gd name="connsiteX1618" fmla="*/ 867659 w 1907672"/>
              <a:gd name="connsiteY1618" fmla="*/ 1060986 h 2836862"/>
              <a:gd name="connsiteX1619" fmla="*/ 856326 w 1907672"/>
              <a:gd name="connsiteY1619" fmla="*/ 1064748 h 2836862"/>
              <a:gd name="connsiteX1620" fmla="*/ 860103 w 1907672"/>
              <a:gd name="connsiteY1620" fmla="*/ 1057225 h 2836862"/>
              <a:gd name="connsiteX1621" fmla="*/ 848770 w 1907672"/>
              <a:gd name="connsiteY1621" fmla="*/ 1045942 h 2836862"/>
              <a:gd name="connsiteX1622" fmla="*/ 841214 w 1907672"/>
              <a:gd name="connsiteY1622" fmla="*/ 1053464 h 2836862"/>
              <a:gd name="connsiteX1623" fmla="*/ 837436 w 1907672"/>
              <a:gd name="connsiteY1623" fmla="*/ 1064748 h 2836862"/>
              <a:gd name="connsiteX1624" fmla="*/ 837436 w 1907672"/>
              <a:gd name="connsiteY1624" fmla="*/ 1060986 h 2836862"/>
              <a:gd name="connsiteX1625" fmla="*/ 833659 w 1907672"/>
              <a:gd name="connsiteY1625" fmla="*/ 1057225 h 2836862"/>
              <a:gd name="connsiteX1626" fmla="*/ 844992 w 1907672"/>
              <a:gd name="connsiteY1626" fmla="*/ 1042180 h 2836862"/>
              <a:gd name="connsiteX1627" fmla="*/ 848770 w 1907672"/>
              <a:gd name="connsiteY1627" fmla="*/ 1038420 h 2836862"/>
              <a:gd name="connsiteX1628" fmla="*/ 833659 w 1907672"/>
              <a:gd name="connsiteY1628" fmla="*/ 1034658 h 2836862"/>
              <a:gd name="connsiteX1629" fmla="*/ 822325 w 1907672"/>
              <a:gd name="connsiteY1629" fmla="*/ 1019614 h 2836862"/>
              <a:gd name="connsiteX1630" fmla="*/ 833659 w 1907672"/>
              <a:gd name="connsiteY1630" fmla="*/ 1012091 h 2836862"/>
              <a:gd name="connsiteX1631" fmla="*/ 826103 w 1907672"/>
              <a:gd name="connsiteY1631" fmla="*/ 1012091 h 2836862"/>
              <a:gd name="connsiteX1632" fmla="*/ 829881 w 1907672"/>
              <a:gd name="connsiteY1632" fmla="*/ 1012091 h 2836862"/>
              <a:gd name="connsiteX1633" fmla="*/ 822325 w 1907672"/>
              <a:gd name="connsiteY1633" fmla="*/ 1004569 h 2836862"/>
              <a:gd name="connsiteX1634" fmla="*/ 829881 w 1907672"/>
              <a:gd name="connsiteY1634" fmla="*/ 1004569 h 2836862"/>
              <a:gd name="connsiteX1635" fmla="*/ 829881 w 1907672"/>
              <a:gd name="connsiteY1635" fmla="*/ 1000808 h 2836862"/>
              <a:gd name="connsiteX1636" fmla="*/ 837436 w 1907672"/>
              <a:gd name="connsiteY1636" fmla="*/ 1000808 h 2836862"/>
              <a:gd name="connsiteX1637" fmla="*/ 833659 w 1907672"/>
              <a:gd name="connsiteY1637" fmla="*/ 993285 h 2836862"/>
              <a:gd name="connsiteX1638" fmla="*/ 829881 w 1907672"/>
              <a:gd name="connsiteY1638" fmla="*/ 997047 h 2836862"/>
              <a:gd name="connsiteX1639" fmla="*/ 829881 w 1907672"/>
              <a:gd name="connsiteY1639" fmla="*/ 985763 h 2836862"/>
              <a:gd name="connsiteX1640" fmla="*/ 833659 w 1907672"/>
              <a:gd name="connsiteY1640" fmla="*/ 985763 h 2836862"/>
              <a:gd name="connsiteX1641" fmla="*/ 833659 w 1907672"/>
              <a:gd name="connsiteY1641" fmla="*/ 982002 h 2836862"/>
              <a:gd name="connsiteX1642" fmla="*/ 1056552 w 1907672"/>
              <a:gd name="connsiteY1642" fmla="*/ 978241 h 2836862"/>
              <a:gd name="connsiteX1643" fmla="*/ 1060329 w 1907672"/>
              <a:gd name="connsiteY1643" fmla="*/ 982002 h 2836862"/>
              <a:gd name="connsiteX1644" fmla="*/ 1056552 w 1907672"/>
              <a:gd name="connsiteY1644" fmla="*/ 982002 h 2836862"/>
              <a:gd name="connsiteX1645" fmla="*/ 1056552 w 1907672"/>
              <a:gd name="connsiteY1645" fmla="*/ 978241 h 2836862"/>
              <a:gd name="connsiteX1646" fmla="*/ 1048996 w 1907672"/>
              <a:gd name="connsiteY1646" fmla="*/ 978241 h 2836862"/>
              <a:gd name="connsiteX1647" fmla="*/ 1056552 w 1907672"/>
              <a:gd name="connsiteY1647" fmla="*/ 982002 h 2836862"/>
              <a:gd name="connsiteX1648" fmla="*/ 1060329 w 1907672"/>
              <a:gd name="connsiteY1648" fmla="*/ 985763 h 2836862"/>
              <a:gd name="connsiteX1649" fmla="*/ 1064107 w 1907672"/>
              <a:gd name="connsiteY1649" fmla="*/ 978241 h 2836862"/>
              <a:gd name="connsiteX1650" fmla="*/ 1064107 w 1907672"/>
              <a:gd name="connsiteY1650" fmla="*/ 982002 h 2836862"/>
              <a:gd name="connsiteX1651" fmla="*/ 1067885 w 1907672"/>
              <a:gd name="connsiteY1651" fmla="*/ 985763 h 2836862"/>
              <a:gd name="connsiteX1652" fmla="*/ 1071663 w 1907672"/>
              <a:gd name="connsiteY1652" fmla="*/ 978241 h 2836862"/>
              <a:gd name="connsiteX1653" fmla="*/ 1075441 w 1907672"/>
              <a:gd name="connsiteY1653" fmla="*/ 982002 h 2836862"/>
              <a:gd name="connsiteX1654" fmla="*/ 1079219 w 1907672"/>
              <a:gd name="connsiteY1654" fmla="*/ 982002 h 2836862"/>
              <a:gd name="connsiteX1655" fmla="*/ 1098108 w 1907672"/>
              <a:gd name="connsiteY1655" fmla="*/ 1012091 h 2836862"/>
              <a:gd name="connsiteX1656" fmla="*/ 1101886 w 1907672"/>
              <a:gd name="connsiteY1656" fmla="*/ 1019614 h 2836862"/>
              <a:gd name="connsiteX1657" fmla="*/ 1101886 w 1907672"/>
              <a:gd name="connsiteY1657" fmla="*/ 1027136 h 2836862"/>
              <a:gd name="connsiteX1658" fmla="*/ 1086774 w 1907672"/>
              <a:gd name="connsiteY1658" fmla="*/ 1027136 h 2836862"/>
              <a:gd name="connsiteX1659" fmla="*/ 1094330 w 1907672"/>
              <a:gd name="connsiteY1659" fmla="*/ 1038420 h 2836862"/>
              <a:gd name="connsiteX1660" fmla="*/ 1079219 w 1907672"/>
              <a:gd name="connsiteY1660" fmla="*/ 1045942 h 2836862"/>
              <a:gd name="connsiteX1661" fmla="*/ 1079219 w 1907672"/>
              <a:gd name="connsiteY1661" fmla="*/ 1053464 h 2836862"/>
              <a:gd name="connsiteX1662" fmla="*/ 1056552 w 1907672"/>
              <a:gd name="connsiteY1662" fmla="*/ 1060986 h 2836862"/>
              <a:gd name="connsiteX1663" fmla="*/ 1052774 w 1907672"/>
              <a:gd name="connsiteY1663" fmla="*/ 1053464 h 2836862"/>
              <a:gd name="connsiteX1664" fmla="*/ 1052774 w 1907672"/>
              <a:gd name="connsiteY1664" fmla="*/ 1057225 h 2836862"/>
              <a:gd name="connsiteX1665" fmla="*/ 1056552 w 1907672"/>
              <a:gd name="connsiteY1665" fmla="*/ 1064748 h 2836862"/>
              <a:gd name="connsiteX1666" fmla="*/ 1045218 w 1907672"/>
              <a:gd name="connsiteY1666" fmla="*/ 1068509 h 2836862"/>
              <a:gd name="connsiteX1667" fmla="*/ 1045218 w 1907672"/>
              <a:gd name="connsiteY1667" fmla="*/ 1072270 h 2836862"/>
              <a:gd name="connsiteX1668" fmla="*/ 1037662 w 1907672"/>
              <a:gd name="connsiteY1668" fmla="*/ 1068509 h 2836862"/>
              <a:gd name="connsiteX1669" fmla="*/ 1037662 w 1907672"/>
              <a:gd name="connsiteY1669" fmla="*/ 1076031 h 2836862"/>
              <a:gd name="connsiteX1670" fmla="*/ 1033884 w 1907672"/>
              <a:gd name="connsiteY1670" fmla="*/ 1072270 h 2836862"/>
              <a:gd name="connsiteX1671" fmla="*/ 1026329 w 1907672"/>
              <a:gd name="connsiteY1671" fmla="*/ 1079792 h 2836862"/>
              <a:gd name="connsiteX1672" fmla="*/ 1014995 w 1907672"/>
              <a:gd name="connsiteY1672" fmla="*/ 1072270 h 2836862"/>
              <a:gd name="connsiteX1673" fmla="*/ 1004606 w 1907672"/>
              <a:gd name="connsiteY1673" fmla="*/ 1085904 h 2836862"/>
              <a:gd name="connsiteX1674" fmla="*/ 996889 w 1907672"/>
              <a:gd name="connsiteY1674" fmla="*/ 1088389 h 2836862"/>
              <a:gd name="connsiteX1675" fmla="*/ 1000356 w 1907672"/>
              <a:gd name="connsiteY1675" fmla="*/ 1076501 h 2836862"/>
              <a:gd name="connsiteX1676" fmla="*/ 1007440 w 1907672"/>
              <a:gd name="connsiteY1676" fmla="*/ 1064748 h 2836862"/>
              <a:gd name="connsiteX1677" fmla="*/ 1003662 w 1907672"/>
              <a:gd name="connsiteY1677" fmla="*/ 1060986 h 2836862"/>
              <a:gd name="connsiteX1678" fmla="*/ 1007440 w 1907672"/>
              <a:gd name="connsiteY1678" fmla="*/ 1060986 h 2836862"/>
              <a:gd name="connsiteX1679" fmla="*/ 1011217 w 1907672"/>
              <a:gd name="connsiteY1679" fmla="*/ 1064748 h 2836862"/>
              <a:gd name="connsiteX1680" fmla="*/ 1018773 w 1907672"/>
              <a:gd name="connsiteY1680" fmla="*/ 1057225 h 2836862"/>
              <a:gd name="connsiteX1681" fmla="*/ 1018773 w 1907672"/>
              <a:gd name="connsiteY1681" fmla="*/ 1060986 h 2836862"/>
              <a:gd name="connsiteX1682" fmla="*/ 1026329 w 1907672"/>
              <a:gd name="connsiteY1682" fmla="*/ 1053464 h 2836862"/>
              <a:gd name="connsiteX1683" fmla="*/ 1030107 w 1907672"/>
              <a:gd name="connsiteY1683" fmla="*/ 1057225 h 2836862"/>
              <a:gd name="connsiteX1684" fmla="*/ 1037662 w 1907672"/>
              <a:gd name="connsiteY1684" fmla="*/ 1049703 h 2836862"/>
              <a:gd name="connsiteX1685" fmla="*/ 1060329 w 1907672"/>
              <a:gd name="connsiteY1685" fmla="*/ 1042180 h 2836862"/>
              <a:gd name="connsiteX1686" fmla="*/ 1067885 w 1907672"/>
              <a:gd name="connsiteY1686" fmla="*/ 1045942 h 2836862"/>
              <a:gd name="connsiteX1687" fmla="*/ 1071663 w 1907672"/>
              <a:gd name="connsiteY1687" fmla="*/ 1045942 h 2836862"/>
              <a:gd name="connsiteX1688" fmla="*/ 1053836 w 1907672"/>
              <a:gd name="connsiteY1688" fmla="*/ 1003453 h 2836862"/>
              <a:gd name="connsiteX1689" fmla="*/ 1053157 w 1907672"/>
              <a:gd name="connsiteY1689" fmla="*/ 1001871 h 2836862"/>
              <a:gd name="connsiteX1690" fmla="*/ 1052774 w 1907672"/>
              <a:gd name="connsiteY1690" fmla="*/ 1000808 h 2836862"/>
              <a:gd name="connsiteX1691" fmla="*/ 1052681 w 1907672"/>
              <a:gd name="connsiteY1691" fmla="*/ 1000762 h 2836862"/>
              <a:gd name="connsiteX1692" fmla="*/ 1050885 w 1907672"/>
              <a:gd name="connsiteY1692" fmla="*/ 996577 h 2836862"/>
              <a:gd name="connsiteX1693" fmla="*/ 1052612 w 1907672"/>
              <a:gd name="connsiteY1693" fmla="*/ 1000728 h 2836862"/>
              <a:gd name="connsiteX1694" fmla="*/ 1051830 w 1907672"/>
              <a:gd name="connsiteY1694" fmla="*/ 1000338 h 2836862"/>
              <a:gd name="connsiteX1695" fmla="*/ 1045218 w 1907672"/>
              <a:gd name="connsiteY1695" fmla="*/ 997047 h 2836862"/>
              <a:gd name="connsiteX1696" fmla="*/ 1041440 w 1907672"/>
              <a:gd name="connsiteY1696" fmla="*/ 997047 h 2836862"/>
              <a:gd name="connsiteX1697" fmla="*/ 1037662 w 1907672"/>
              <a:gd name="connsiteY1697" fmla="*/ 993285 h 2836862"/>
              <a:gd name="connsiteX1698" fmla="*/ 1045218 w 1907672"/>
              <a:gd name="connsiteY1698" fmla="*/ 985763 h 2836862"/>
              <a:gd name="connsiteX1699" fmla="*/ 1045218 w 1907672"/>
              <a:gd name="connsiteY1699" fmla="*/ 993285 h 2836862"/>
              <a:gd name="connsiteX1700" fmla="*/ 1048996 w 1907672"/>
              <a:gd name="connsiteY1700" fmla="*/ 989524 h 2836862"/>
              <a:gd name="connsiteX1701" fmla="*/ 1052774 w 1907672"/>
              <a:gd name="connsiteY1701" fmla="*/ 989524 h 2836862"/>
              <a:gd name="connsiteX1702" fmla="*/ 1045218 w 1907672"/>
              <a:gd name="connsiteY1702" fmla="*/ 985763 h 2836862"/>
              <a:gd name="connsiteX1703" fmla="*/ 1048996 w 1907672"/>
              <a:gd name="connsiteY1703" fmla="*/ 978241 h 2836862"/>
              <a:gd name="connsiteX1704" fmla="*/ 389950 w 1907672"/>
              <a:gd name="connsiteY1704" fmla="*/ 778727 h 2836862"/>
              <a:gd name="connsiteX1705" fmla="*/ 382451 w 1907672"/>
              <a:gd name="connsiteY1705" fmla="*/ 789994 h 2836862"/>
              <a:gd name="connsiteX1706" fmla="*/ 389950 w 1907672"/>
              <a:gd name="connsiteY1706" fmla="*/ 778727 h 2836862"/>
              <a:gd name="connsiteX1707" fmla="*/ 1296987 w 1907672"/>
              <a:gd name="connsiteY1707" fmla="*/ 771524 h 2836862"/>
              <a:gd name="connsiteX1708" fmla="*/ 1304924 w 1907672"/>
              <a:gd name="connsiteY1708" fmla="*/ 771524 h 2836862"/>
              <a:gd name="connsiteX1709" fmla="*/ 1296987 w 1907672"/>
              <a:gd name="connsiteY1709" fmla="*/ 774699 h 2836862"/>
              <a:gd name="connsiteX1710" fmla="*/ 386201 w 1907672"/>
              <a:gd name="connsiteY1710" fmla="*/ 771215 h 2836862"/>
              <a:gd name="connsiteX1711" fmla="*/ 393700 w 1907672"/>
              <a:gd name="connsiteY1711" fmla="*/ 774971 h 2836862"/>
              <a:gd name="connsiteX1712" fmla="*/ 389950 w 1907672"/>
              <a:gd name="connsiteY1712" fmla="*/ 778727 h 2836862"/>
              <a:gd name="connsiteX1713" fmla="*/ 386201 w 1907672"/>
              <a:gd name="connsiteY1713" fmla="*/ 778727 h 2836862"/>
              <a:gd name="connsiteX1714" fmla="*/ 386201 w 1907672"/>
              <a:gd name="connsiteY1714" fmla="*/ 771215 h 2836862"/>
              <a:gd name="connsiteX1715" fmla="*/ 540657 w 1907672"/>
              <a:gd name="connsiteY1715" fmla="*/ 756756 h 2836862"/>
              <a:gd name="connsiteX1716" fmla="*/ 538286 w 1907672"/>
              <a:gd name="connsiteY1716" fmla="*/ 763301 h 2836862"/>
              <a:gd name="connsiteX1717" fmla="*/ 536892 w 1907672"/>
              <a:gd name="connsiteY1717" fmla="*/ 760516 h 2836862"/>
              <a:gd name="connsiteX1718" fmla="*/ 540657 w 1907672"/>
              <a:gd name="connsiteY1718" fmla="*/ 756756 h 2836862"/>
              <a:gd name="connsiteX1719" fmla="*/ 1601248 w 1907672"/>
              <a:gd name="connsiteY1719" fmla="*/ 753230 h 2836862"/>
              <a:gd name="connsiteX1720" fmla="*/ 1605010 w 1907672"/>
              <a:gd name="connsiteY1720" fmla="*/ 760789 h 2836862"/>
              <a:gd name="connsiteX1721" fmla="*/ 1601248 w 1907672"/>
              <a:gd name="connsiteY1721" fmla="*/ 753230 h 2836862"/>
              <a:gd name="connsiteX1722" fmla="*/ 1626455 w 1907672"/>
              <a:gd name="connsiteY1722" fmla="*/ 746048 h 2836862"/>
              <a:gd name="connsiteX1723" fmla="*/ 1627584 w 1907672"/>
              <a:gd name="connsiteY1723" fmla="*/ 749450 h 2836862"/>
              <a:gd name="connsiteX1724" fmla="*/ 1626173 w 1907672"/>
              <a:gd name="connsiteY1724" fmla="*/ 746143 h 2836862"/>
              <a:gd name="connsiteX1725" fmla="*/ 1612535 w 1907672"/>
              <a:gd name="connsiteY1725" fmla="*/ 741891 h 2836862"/>
              <a:gd name="connsiteX1726" fmla="*/ 1616297 w 1907672"/>
              <a:gd name="connsiteY1726" fmla="*/ 749450 h 2836862"/>
              <a:gd name="connsiteX1727" fmla="*/ 1612535 w 1907672"/>
              <a:gd name="connsiteY1727" fmla="*/ 757010 h 2836862"/>
              <a:gd name="connsiteX1728" fmla="*/ 1611303 w 1907672"/>
              <a:gd name="connsiteY1728" fmla="*/ 747526 h 2836862"/>
              <a:gd name="connsiteX1729" fmla="*/ 1612535 w 1907672"/>
              <a:gd name="connsiteY1729" fmla="*/ 745670 h 2836862"/>
              <a:gd name="connsiteX1730" fmla="*/ 1616961 w 1907672"/>
              <a:gd name="connsiteY1730" fmla="*/ 739000 h 2836862"/>
              <a:gd name="connsiteX1731" fmla="*/ 1617708 w 1907672"/>
              <a:gd name="connsiteY1731" fmla="*/ 740001 h 2836862"/>
              <a:gd name="connsiteX1732" fmla="*/ 1616297 w 1907672"/>
              <a:gd name="connsiteY1732" fmla="*/ 741891 h 2836862"/>
              <a:gd name="connsiteX1733" fmla="*/ 1544812 w 1907672"/>
              <a:gd name="connsiteY1733" fmla="*/ 730551 h 2836862"/>
              <a:gd name="connsiteX1734" fmla="*/ 1544812 w 1907672"/>
              <a:gd name="connsiteY1734" fmla="*/ 734331 h 2836862"/>
              <a:gd name="connsiteX1735" fmla="*/ 1544812 w 1907672"/>
              <a:gd name="connsiteY1735" fmla="*/ 738111 h 2836862"/>
              <a:gd name="connsiteX1736" fmla="*/ 1544812 w 1907672"/>
              <a:gd name="connsiteY1736" fmla="*/ 730551 h 2836862"/>
              <a:gd name="connsiteX1737" fmla="*/ 178852 w 1907672"/>
              <a:gd name="connsiteY1737" fmla="*/ 727648 h 2836862"/>
              <a:gd name="connsiteX1738" fmla="*/ 179977 w 1907672"/>
              <a:gd name="connsiteY1738" fmla="*/ 729901 h 2836862"/>
              <a:gd name="connsiteX1739" fmla="*/ 178571 w 1907672"/>
              <a:gd name="connsiteY1739" fmla="*/ 728024 h 2836862"/>
              <a:gd name="connsiteX1740" fmla="*/ 1536977 w 1907672"/>
              <a:gd name="connsiteY1740" fmla="*/ 726105 h 2836862"/>
              <a:gd name="connsiteX1741" fmla="*/ 1537287 w 1907672"/>
              <a:gd name="connsiteY1741" fmla="*/ 726772 h 2836862"/>
              <a:gd name="connsiteX1742" fmla="*/ 1541050 w 1907672"/>
              <a:gd name="connsiteY1742" fmla="*/ 730551 h 2836862"/>
              <a:gd name="connsiteX1743" fmla="*/ 1537287 w 1907672"/>
              <a:gd name="connsiteY1743" fmla="*/ 734331 h 2836862"/>
              <a:gd name="connsiteX1744" fmla="*/ 1533525 w 1907672"/>
              <a:gd name="connsiteY1744" fmla="*/ 726772 h 2836862"/>
              <a:gd name="connsiteX1745" fmla="*/ 1536817 w 1907672"/>
              <a:gd name="connsiteY1745" fmla="*/ 727717 h 2836862"/>
              <a:gd name="connsiteX1746" fmla="*/ 1684020 w 1907672"/>
              <a:gd name="connsiteY1746" fmla="*/ 722992 h 2836862"/>
              <a:gd name="connsiteX1747" fmla="*/ 1684020 w 1907672"/>
              <a:gd name="connsiteY1747" fmla="*/ 726772 h 2836862"/>
              <a:gd name="connsiteX1748" fmla="*/ 1681283 w 1907672"/>
              <a:gd name="connsiteY1748" fmla="*/ 724023 h 2836862"/>
              <a:gd name="connsiteX1749" fmla="*/ 1681145 w 1907672"/>
              <a:gd name="connsiteY1749" fmla="*/ 723374 h 2836862"/>
              <a:gd name="connsiteX1750" fmla="*/ 1683550 w 1907672"/>
              <a:gd name="connsiteY1750" fmla="*/ 724409 h 2836862"/>
              <a:gd name="connsiteX1751" fmla="*/ 1684020 w 1907672"/>
              <a:gd name="connsiteY1751" fmla="*/ 722992 h 2836862"/>
              <a:gd name="connsiteX1752" fmla="*/ 1680257 w 1907672"/>
              <a:gd name="connsiteY1752" fmla="*/ 722992 h 2836862"/>
              <a:gd name="connsiteX1753" fmla="*/ 1681283 w 1907672"/>
              <a:gd name="connsiteY1753" fmla="*/ 724023 h 2836862"/>
              <a:gd name="connsiteX1754" fmla="*/ 1681668 w 1907672"/>
              <a:gd name="connsiteY1754" fmla="*/ 725827 h 2836862"/>
              <a:gd name="connsiteX1755" fmla="*/ 1680257 w 1907672"/>
              <a:gd name="connsiteY1755" fmla="*/ 726772 h 2836862"/>
              <a:gd name="connsiteX1756" fmla="*/ 1680257 w 1907672"/>
              <a:gd name="connsiteY1756" fmla="*/ 722992 h 2836862"/>
              <a:gd name="connsiteX1757" fmla="*/ 1653921 w 1907672"/>
              <a:gd name="connsiteY1757" fmla="*/ 722992 h 2836862"/>
              <a:gd name="connsiteX1758" fmla="*/ 1653921 w 1907672"/>
              <a:gd name="connsiteY1758" fmla="*/ 726772 h 2836862"/>
              <a:gd name="connsiteX1759" fmla="*/ 361829 w 1907672"/>
              <a:gd name="connsiteY1759" fmla="*/ 721451 h 2836862"/>
              <a:gd name="connsiteX1760" fmla="*/ 363704 w 1907672"/>
              <a:gd name="connsiteY1760" fmla="*/ 722390 h 2836862"/>
              <a:gd name="connsiteX1761" fmla="*/ 356205 w 1907672"/>
              <a:gd name="connsiteY1761" fmla="*/ 733657 h 2836862"/>
              <a:gd name="connsiteX1762" fmla="*/ 359954 w 1907672"/>
              <a:gd name="connsiteY1762" fmla="*/ 726146 h 2836862"/>
              <a:gd name="connsiteX1763" fmla="*/ 361829 w 1907672"/>
              <a:gd name="connsiteY1763" fmla="*/ 721451 h 2836862"/>
              <a:gd name="connsiteX1764" fmla="*/ 352455 w 1907672"/>
              <a:gd name="connsiteY1764" fmla="*/ 718634 h 2836862"/>
              <a:gd name="connsiteX1765" fmla="*/ 352454 w 1907672"/>
              <a:gd name="connsiteY1765" fmla="*/ 718636 h 2836862"/>
              <a:gd name="connsiteX1766" fmla="*/ 348706 w 1907672"/>
              <a:gd name="connsiteY1766" fmla="*/ 722390 h 2836862"/>
              <a:gd name="connsiteX1767" fmla="*/ 352455 w 1907672"/>
              <a:gd name="connsiteY1767" fmla="*/ 718634 h 2836862"/>
              <a:gd name="connsiteX1768" fmla="*/ 1687406 w 1907672"/>
              <a:gd name="connsiteY1768" fmla="*/ 715810 h 2836862"/>
              <a:gd name="connsiteX1769" fmla="*/ 1687312 w 1907672"/>
              <a:gd name="connsiteY1769" fmla="*/ 716850 h 2836862"/>
              <a:gd name="connsiteX1770" fmla="*/ 1685406 w 1907672"/>
              <a:gd name="connsiteY1770" fmla="*/ 718217 h 2836862"/>
              <a:gd name="connsiteX1771" fmla="*/ 1685274 w 1907672"/>
              <a:gd name="connsiteY1771" fmla="*/ 717952 h 2836862"/>
              <a:gd name="connsiteX1772" fmla="*/ 1687440 w 1907672"/>
              <a:gd name="connsiteY1772" fmla="*/ 715433 h 2836862"/>
              <a:gd name="connsiteX1773" fmla="*/ 1687782 w 1907672"/>
              <a:gd name="connsiteY1773" fmla="*/ 715433 h 2836862"/>
              <a:gd name="connsiteX1774" fmla="*/ 1687406 w 1907672"/>
              <a:gd name="connsiteY1774" fmla="*/ 715810 h 2836862"/>
              <a:gd name="connsiteX1775" fmla="*/ 352455 w 1907672"/>
              <a:gd name="connsiteY1775" fmla="*/ 714878 h 2836862"/>
              <a:gd name="connsiteX1776" fmla="*/ 348706 w 1907672"/>
              <a:gd name="connsiteY1776" fmla="*/ 718634 h 2836862"/>
              <a:gd name="connsiteX1777" fmla="*/ 344956 w 1907672"/>
              <a:gd name="connsiteY1777" fmla="*/ 726146 h 2836862"/>
              <a:gd name="connsiteX1778" fmla="*/ 352455 w 1907672"/>
              <a:gd name="connsiteY1778" fmla="*/ 714878 h 2836862"/>
              <a:gd name="connsiteX1779" fmla="*/ 1732931 w 1907672"/>
              <a:gd name="connsiteY1779" fmla="*/ 711653 h 2836862"/>
              <a:gd name="connsiteX1780" fmla="*/ 1732931 w 1907672"/>
              <a:gd name="connsiteY1780" fmla="*/ 719212 h 2836862"/>
              <a:gd name="connsiteX1781" fmla="*/ 1732931 w 1907672"/>
              <a:gd name="connsiteY1781" fmla="*/ 711653 h 2836862"/>
              <a:gd name="connsiteX1782" fmla="*/ 1525587 w 1907672"/>
              <a:gd name="connsiteY1782" fmla="*/ 711199 h 2836862"/>
              <a:gd name="connsiteX1783" fmla="*/ 1525587 w 1907672"/>
              <a:gd name="connsiteY1783" fmla="*/ 715168 h 2836862"/>
              <a:gd name="connsiteX1784" fmla="*/ 1525587 w 1907672"/>
              <a:gd name="connsiteY1784" fmla="*/ 711199 h 2836862"/>
              <a:gd name="connsiteX1785" fmla="*/ 329958 w 1907672"/>
              <a:gd name="connsiteY1785" fmla="*/ 711122 h 2836862"/>
              <a:gd name="connsiteX1786" fmla="*/ 328083 w 1907672"/>
              <a:gd name="connsiteY1786" fmla="*/ 716756 h 2836862"/>
              <a:gd name="connsiteX1787" fmla="*/ 326209 w 1907672"/>
              <a:gd name="connsiteY1787" fmla="*/ 718634 h 2836862"/>
              <a:gd name="connsiteX1788" fmla="*/ 329958 w 1907672"/>
              <a:gd name="connsiteY1788" fmla="*/ 711122 h 2836862"/>
              <a:gd name="connsiteX1789" fmla="*/ 318710 w 1907672"/>
              <a:gd name="connsiteY1789" fmla="*/ 707367 h 2836862"/>
              <a:gd name="connsiteX1790" fmla="*/ 318710 w 1907672"/>
              <a:gd name="connsiteY1790" fmla="*/ 711122 h 2836862"/>
              <a:gd name="connsiteX1791" fmla="*/ 318710 w 1907672"/>
              <a:gd name="connsiteY1791" fmla="*/ 707367 h 2836862"/>
              <a:gd name="connsiteX1792" fmla="*/ 258717 w 1907672"/>
              <a:gd name="connsiteY1792" fmla="*/ 696099 h 2836862"/>
              <a:gd name="connsiteX1793" fmla="*/ 258248 w 1907672"/>
              <a:gd name="connsiteY1793" fmla="*/ 697038 h 2836862"/>
              <a:gd name="connsiteX1794" fmla="*/ 256218 w 1907672"/>
              <a:gd name="connsiteY1794" fmla="*/ 701107 h 2836862"/>
              <a:gd name="connsiteX1795" fmla="*/ 254968 w 1907672"/>
              <a:gd name="connsiteY1795" fmla="*/ 699855 h 2836862"/>
              <a:gd name="connsiteX1796" fmla="*/ 258717 w 1907672"/>
              <a:gd name="connsiteY1796" fmla="*/ 696099 h 2836862"/>
              <a:gd name="connsiteX1797" fmla="*/ 228721 w 1907672"/>
              <a:gd name="connsiteY1797" fmla="*/ 684832 h 2836862"/>
              <a:gd name="connsiteX1798" fmla="*/ 228721 w 1907672"/>
              <a:gd name="connsiteY1798" fmla="*/ 688588 h 2836862"/>
              <a:gd name="connsiteX1799" fmla="*/ 206224 w 1907672"/>
              <a:gd name="connsiteY1799" fmla="*/ 681076 h 2836862"/>
              <a:gd name="connsiteX1800" fmla="*/ 206224 w 1907672"/>
              <a:gd name="connsiteY1800" fmla="*/ 684832 h 2836862"/>
              <a:gd name="connsiteX1801" fmla="*/ 205562 w 1907672"/>
              <a:gd name="connsiteY1801" fmla="*/ 682402 h 2836862"/>
              <a:gd name="connsiteX1802" fmla="*/ 131233 w 1907672"/>
              <a:gd name="connsiteY1802" fmla="*/ 681076 h 2836862"/>
              <a:gd name="connsiteX1803" fmla="*/ 127484 w 1907672"/>
              <a:gd name="connsiteY1803" fmla="*/ 684832 h 2836862"/>
              <a:gd name="connsiteX1804" fmla="*/ 131233 w 1907672"/>
              <a:gd name="connsiteY1804" fmla="*/ 681076 h 2836862"/>
              <a:gd name="connsiteX1805" fmla="*/ 1796891 w 1907672"/>
              <a:gd name="connsiteY1805" fmla="*/ 677635 h 2836862"/>
              <a:gd name="connsiteX1806" fmla="*/ 1798020 w 1907672"/>
              <a:gd name="connsiteY1806" fmla="*/ 678769 h 2836862"/>
              <a:gd name="connsiteX1807" fmla="*/ 1796891 w 1907672"/>
              <a:gd name="connsiteY1807" fmla="*/ 681414 h 2836862"/>
              <a:gd name="connsiteX1808" fmla="*/ 1796891 w 1907672"/>
              <a:gd name="connsiteY1808" fmla="*/ 677635 h 2836862"/>
              <a:gd name="connsiteX1809" fmla="*/ 1831222 w 1907672"/>
              <a:gd name="connsiteY1809" fmla="*/ 676690 h 2836862"/>
              <a:gd name="connsiteX1810" fmla="*/ 1832120 w 1907672"/>
              <a:gd name="connsiteY1810" fmla="*/ 676948 h 2836862"/>
              <a:gd name="connsiteX1811" fmla="*/ 1832163 w 1907672"/>
              <a:gd name="connsiteY1811" fmla="*/ 677162 h 2836862"/>
              <a:gd name="connsiteX1812" fmla="*/ 1830752 w 1907672"/>
              <a:gd name="connsiteY1812" fmla="*/ 681414 h 2836862"/>
              <a:gd name="connsiteX1813" fmla="*/ 1831222 w 1907672"/>
              <a:gd name="connsiteY1813" fmla="*/ 676690 h 2836862"/>
              <a:gd name="connsiteX1814" fmla="*/ 198725 w 1907672"/>
              <a:gd name="connsiteY1814" fmla="*/ 673564 h 2836862"/>
              <a:gd name="connsiteX1815" fmla="*/ 196225 w 1907672"/>
              <a:gd name="connsiteY1815" fmla="*/ 678572 h 2836862"/>
              <a:gd name="connsiteX1816" fmla="*/ 194975 w 1907672"/>
              <a:gd name="connsiteY1816" fmla="*/ 677320 h 2836862"/>
              <a:gd name="connsiteX1817" fmla="*/ 198725 w 1907672"/>
              <a:gd name="connsiteY1817" fmla="*/ 673564 h 2836862"/>
              <a:gd name="connsiteX1818" fmla="*/ 179977 w 1907672"/>
              <a:gd name="connsiteY1818" fmla="*/ 673564 h 2836862"/>
              <a:gd name="connsiteX1819" fmla="*/ 177165 w 1907672"/>
              <a:gd name="connsiteY1819" fmla="*/ 677789 h 2836862"/>
              <a:gd name="connsiteX1820" fmla="*/ 176228 w 1907672"/>
              <a:gd name="connsiteY1820" fmla="*/ 677320 h 2836862"/>
              <a:gd name="connsiteX1821" fmla="*/ 179977 w 1907672"/>
              <a:gd name="connsiteY1821" fmla="*/ 673564 h 2836862"/>
              <a:gd name="connsiteX1822" fmla="*/ 176212 w 1907672"/>
              <a:gd name="connsiteY1822" fmla="*/ 666749 h 2836862"/>
              <a:gd name="connsiteX1823" fmla="*/ 176212 w 1907672"/>
              <a:gd name="connsiteY1823" fmla="*/ 669924 h 2836862"/>
              <a:gd name="connsiteX1824" fmla="*/ 176212 w 1907672"/>
              <a:gd name="connsiteY1824" fmla="*/ 666749 h 2836862"/>
              <a:gd name="connsiteX1825" fmla="*/ 1200309 w 1907672"/>
              <a:gd name="connsiteY1825" fmla="*/ 650890 h 2836862"/>
              <a:gd name="connsiteX1826" fmla="*/ 1206998 w 1907672"/>
              <a:gd name="connsiteY1826" fmla="*/ 651471 h 2836862"/>
              <a:gd name="connsiteX1827" fmla="*/ 1199469 w 1907672"/>
              <a:gd name="connsiteY1827" fmla="*/ 651471 h 2836862"/>
              <a:gd name="connsiteX1828" fmla="*/ 17869 w 1907672"/>
              <a:gd name="connsiteY1828" fmla="*/ 650501 h 2836862"/>
              <a:gd name="connsiteX1829" fmla="*/ 29996 w 1907672"/>
              <a:gd name="connsiteY1829" fmla="*/ 651029 h 2836862"/>
              <a:gd name="connsiteX1830" fmla="*/ 29996 w 1907672"/>
              <a:gd name="connsiteY1830" fmla="*/ 658541 h 2836862"/>
              <a:gd name="connsiteX1831" fmla="*/ 44994 w 1907672"/>
              <a:gd name="connsiteY1831" fmla="*/ 669809 h 2836862"/>
              <a:gd name="connsiteX1832" fmla="*/ 52493 w 1907672"/>
              <a:gd name="connsiteY1832" fmla="*/ 666053 h 2836862"/>
              <a:gd name="connsiteX1833" fmla="*/ 52493 w 1907672"/>
              <a:gd name="connsiteY1833" fmla="*/ 673564 h 2836862"/>
              <a:gd name="connsiteX1834" fmla="*/ 56243 w 1907672"/>
              <a:gd name="connsiteY1834" fmla="*/ 669809 h 2836862"/>
              <a:gd name="connsiteX1835" fmla="*/ 63742 w 1907672"/>
              <a:gd name="connsiteY1835" fmla="*/ 666053 h 2836862"/>
              <a:gd name="connsiteX1836" fmla="*/ 63742 w 1907672"/>
              <a:gd name="connsiteY1836" fmla="*/ 669809 h 2836862"/>
              <a:gd name="connsiteX1837" fmla="*/ 78740 w 1907672"/>
              <a:gd name="connsiteY1837" fmla="*/ 662297 h 2836862"/>
              <a:gd name="connsiteX1838" fmla="*/ 78740 w 1907672"/>
              <a:gd name="connsiteY1838" fmla="*/ 669809 h 2836862"/>
              <a:gd name="connsiteX1839" fmla="*/ 82490 w 1907672"/>
              <a:gd name="connsiteY1839" fmla="*/ 662297 h 2836862"/>
              <a:gd name="connsiteX1840" fmla="*/ 86239 w 1907672"/>
              <a:gd name="connsiteY1840" fmla="*/ 662297 h 2836862"/>
              <a:gd name="connsiteX1841" fmla="*/ 89989 w 1907672"/>
              <a:gd name="connsiteY1841" fmla="*/ 658541 h 2836862"/>
              <a:gd name="connsiteX1842" fmla="*/ 89989 w 1907672"/>
              <a:gd name="connsiteY1842" fmla="*/ 666053 h 2836862"/>
              <a:gd name="connsiteX1843" fmla="*/ 93738 w 1907672"/>
              <a:gd name="connsiteY1843" fmla="*/ 666053 h 2836862"/>
              <a:gd name="connsiteX1844" fmla="*/ 97488 w 1907672"/>
              <a:gd name="connsiteY1844" fmla="*/ 662297 h 2836862"/>
              <a:gd name="connsiteX1845" fmla="*/ 93738 w 1907672"/>
              <a:gd name="connsiteY1845" fmla="*/ 673564 h 2836862"/>
              <a:gd name="connsiteX1846" fmla="*/ 116235 w 1907672"/>
              <a:gd name="connsiteY1846" fmla="*/ 673564 h 2836862"/>
              <a:gd name="connsiteX1847" fmla="*/ 112486 w 1907672"/>
              <a:gd name="connsiteY1847" fmla="*/ 681076 h 2836862"/>
              <a:gd name="connsiteX1848" fmla="*/ 119985 w 1907672"/>
              <a:gd name="connsiteY1848" fmla="*/ 677320 h 2836862"/>
              <a:gd name="connsiteX1849" fmla="*/ 119985 w 1907672"/>
              <a:gd name="connsiteY1849" fmla="*/ 681076 h 2836862"/>
              <a:gd name="connsiteX1850" fmla="*/ 123734 w 1907672"/>
              <a:gd name="connsiteY1850" fmla="*/ 677320 h 2836862"/>
              <a:gd name="connsiteX1851" fmla="*/ 123734 w 1907672"/>
              <a:gd name="connsiteY1851" fmla="*/ 681076 h 2836862"/>
              <a:gd name="connsiteX1852" fmla="*/ 127484 w 1907672"/>
              <a:gd name="connsiteY1852" fmla="*/ 681076 h 2836862"/>
              <a:gd name="connsiteX1853" fmla="*/ 127484 w 1907672"/>
              <a:gd name="connsiteY1853" fmla="*/ 684832 h 2836862"/>
              <a:gd name="connsiteX1854" fmla="*/ 134983 w 1907672"/>
              <a:gd name="connsiteY1854" fmla="*/ 677320 h 2836862"/>
              <a:gd name="connsiteX1855" fmla="*/ 134983 w 1907672"/>
              <a:gd name="connsiteY1855" fmla="*/ 681076 h 2836862"/>
              <a:gd name="connsiteX1856" fmla="*/ 142482 w 1907672"/>
              <a:gd name="connsiteY1856" fmla="*/ 681076 h 2836862"/>
              <a:gd name="connsiteX1857" fmla="*/ 138732 w 1907672"/>
              <a:gd name="connsiteY1857" fmla="*/ 688588 h 2836862"/>
              <a:gd name="connsiteX1858" fmla="*/ 142875 w 1907672"/>
              <a:gd name="connsiteY1858" fmla="*/ 684060 h 2836862"/>
              <a:gd name="connsiteX1859" fmla="*/ 143888 w 1907672"/>
              <a:gd name="connsiteY1859" fmla="*/ 682954 h 2836862"/>
              <a:gd name="connsiteX1860" fmla="*/ 146231 w 1907672"/>
              <a:gd name="connsiteY1860" fmla="*/ 677320 h 2836862"/>
              <a:gd name="connsiteX1861" fmla="*/ 149981 w 1907672"/>
              <a:gd name="connsiteY1861" fmla="*/ 681076 h 2836862"/>
              <a:gd name="connsiteX1862" fmla="*/ 146231 w 1907672"/>
              <a:gd name="connsiteY1862" fmla="*/ 688588 h 2836862"/>
              <a:gd name="connsiteX1863" fmla="*/ 146231 w 1907672"/>
              <a:gd name="connsiteY1863" fmla="*/ 696099 h 2836862"/>
              <a:gd name="connsiteX1864" fmla="*/ 149981 w 1907672"/>
              <a:gd name="connsiteY1864" fmla="*/ 696099 h 2836862"/>
              <a:gd name="connsiteX1865" fmla="*/ 157480 w 1907672"/>
              <a:gd name="connsiteY1865" fmla="*/ 681076 h 2836862"/>
              <a:gd name="connsiteX1866" fmla="*/ 153730 w 1907672"/>
              <a:gd name="connsiteY1866" fmla="*/ 692343 h 2836862"/>
              <a:gd name="connsiteX1867" fmla="*/ 161230 w 1907672"/>
              <a:gd name="connsiteY1867" fmla="*/ 677320 h 2836862"/>
              <a:gd name="connsiteX1868" fmla="*/ 161230 w 1907672"/>
              <a:gd name="connsiteY1868" fmla="*/ 681076 h 2836862"/>
              <a:gd name="connsiteX1869" fmla="*/ 164979 w 1907672"/>
              <a:gd name="connsiteY1869" fmla="*/ 677320 h 2836862"/>
              <a:gd name="connsiteX1870" fmla="*/ 164979 w 1907672"/>
              <a:gd name="connsiteY1870" fmla="*/ 684832 h 2836862"/>
              <a:gd name="connsiteX1871" fmla="*/ 164979 w 1907672"/>
              <a:gd name="connsiteY1871" fmla="*/ 688588 h 2836862"/>
              <a:gd name="connsiteX1872" fmla="*/ 168729 w 1907672"/>
              <a:gd name="connsiteY1872" fmla="*/ 681076 h 2836862"/>
              <a:gd name="connsiteX1873" fmla="*/ 172478 w 1907672"/>
              <a:gd name="connsiteY1873" fmla="*/ 677320 h 2836862"/>
              <a:gd name="connsiteX1874" fmla="*/ 172478 w 1907672"/>
              <a:gd name="connsiteY1874" fmla="*/ 684832 h 2836862"/>
              <a:gd name="connsiteX1875" fmla="*/ 177165 w 1907672"/>
              <a:gd name="connsiteY1875" fmla="*/ 677789 h 2836862"/>
              <a:gd name="connsiteX1876" fmla="*/ 179978 w 1907672"/>
              <a:gd name="connsiteY1876" fmla="*/ 679198 h 2836862"/>
              <a:gd name="connsiteX1877" fmla="*/ 183727 w 1907672"/>
              <a:gd name="connsiteY1877" fmla="*/ 681076 h 2836862"/>
              <a:gd name="connsiteX1878" fmla="*/ 187476 w 1907672"/>
              <a:gd name="connsiteY1878" fmla="*/ 677320 h 2836862"/>
              <a:gd name="connsiteX1879" fmla="*/ 187476 w 1907672"/>
              <a:gd name="connsiteY1879" fmla="*/ 681076 h 2836862"/>
              <a:gd name="connsiteX1880" fmla="*/ 194975 w 1907672"/>
              <a:gd name="connsiteY1880" fmla="*/ 681076 h 2836862"/>
              <a:gd name="connsiteX1881" fmla="*/ 196225 w 1907672"/>
              <a:gd name="connsiteY1881" fmla="*/ 678572 h 2836862"/>
              <a:gd name="connsiteX1882" fmla="*/ 198725 w 1907672"/>
              <a:gd name="connsiteY1882" fmla="*/ 681076 h 2836862"/>
              <a:gd name="connsiteX1883" fmla="*/ 198725 w 1907672"/>
              <a:gd name="connsiteY1883" fmla="*/ 688588 h 2836862"/>
              <a:gd name="connsiteX1884" fmla="*/ 202474 w 1907672"/>
              <a:gd name="connsiteY1884" fmla="*/ 684832 h 2836862"/>
              <a:gd name="connsiteX1885" fmla="*/ 202474 w 1907672"/>
              <a:gd name="connsiteY1885" fmla="*/ 681076 h 2836862"/>
              <a:gd name="connsiteX1886" fmla="*/ 206224 w 1907672"/>
              <a:gd name="connsiteY1886" fmla="*/ 677320 h 2836862"/>
              <a:gd name="connsiteX1887" fmla="*/ 204818 w 1907672"/>
              <a:gd name="connsiteY1887" fmla="*/ 679667 h 2836862"/>
              <a:gd name="connsiteX1888" fmla="*/ 205562 w 1907672"/>
              <a:gd name="connsiteY1888" fmla="*/ 682402 h 2836862"/>
              <a:gd name="connsiteX1889" fmla="*/ 202474 w 1907672"/>
              <a:gd name="connsiteY1889" fmla="*/ 688588 h 2836862"/>
              <a:gd name="connsiteX1890" fmla="*/ 206224 w 1907672"/>
              <a:gd name="connsiteY1890" fmla="*/ 684832 h 2836862"/>
              <a:gd name="connsiteX1891" fmla="*/ 209973 w 1907672"/>
              <a:gd name="connsiteY1891" fmla="*/ 677320 h 2836862"/>
              <a:gd name="connsiteX1892" fmla="*/ 213723 w 1907672"/>
              <a:gd name="connsiteY1892" fmla="*/ 684832 h 2836862"/>
              <a:gd name="connsiteX1893" fmla="*/ 217472 w 1907672"/>
              <a:gd name="connsiteY1893" fmla="*/ 681076 h 2836862"/>
              <a:gd name="connsiteX1894" fmla="*/ 217472 w 1907672"/>
              <a:gd name="connsiteY1894" fmla="*/ 684832 h 2836862"/>
              <a:gd name="connsiteX1895" fmla="*/ 217472 w 1907672"/>
              <a:gd name="connsiteY1895" fmla="*/ 696099 h 2836862"/>
              <a:gd name="connsiteX1896" fmla="*/ 221222 w 1907672"/>
              <a:gd name="connsiteY1896" fmla="*/ 684832 h 2836862"/>
              <a:gd name="connsiteX1897" fmla="*/ 224971 w 1907672"/>
              <a:gd name="connsiteY1897" fmla="*/ 688588 h 2836862"/>
              <a:gd name="connsiteX1898" fmla="*/ 221222 w 1907672"/>
              <a:gd name="connsiteY1898" fmla="*/ 696099 h 2836862"/>
              <a:gd name="connsiteX1899" fmla="*/ 228721 w 1907672"/>
              <a:gd name="connsiteY1899" fmla="*/ 692343 h 2836862"/>
              <a:gd name="connsiteX1900" fmla="*/ 228721 w 1907672"/>
              <a:gd name="connsiteY1900" fmla="*/ 688588 h 2836862"/>
              <a:gd name="connsiteX1901" fmla="*/ 232470 w 1907672"/>
              <a:gd name="connsiteY1901" fmla="*/ 684832 h 2836862"/>
              <a:gd name="connsiteX1902" fmla="*/ 236220 w 1907672"/>
              <a:gd name="connsiteY1902" fmla="*/ 699855 h 2836862"/>
              <a:gd name="connsiteX1903" fmla="*/ 239970 w 1907672"/>
              <a:gd name="connsiteY1903" fmla="*/ 696099 h 2836862"/>
              <a:gd name="connsiteX1904" fmla="*/ 239970 w 1907672"/>
              <a:gd name="connsiteY1904" fmla="*/ 699855 h 2836862"/>
              <a:gd name="connsiteX1905" fmla="*/ 247469 w 1907672"/>
              <a:gd name="connsiteY1905" fmla="*/ 692343 h 2836862"/>
              <a:gd name="connsiteX1906" fmla="*/ 243719 w 1907672"/>
              <a:gd name="connsiteY1906" fmla="*/ 703611 h 2836862"/>
              <a:gd name="connsiteX1907" fmla="*/ 247469 w 1907672"/>
              <a:gd name="connsiteY1907" fmla="*/ 699855 h 2836862"/>
              <a:gd name="connsiteX1908" fmla="*/ 247469 w 1907672"/>
              <a:gd name="connsiteY1908" fmla="*/ 703611 h 2836862"/>
              <a:gd name="connsiteX1909" fmla="*/ 247469 w 1907672"/>
              <a:gd name="connsiteY1909" fmla="*/ 707367 h 2836862"/>
              <a:gd name="connsiteX1910" fmla="*/ 247844 w 1907672"/>
              <a:gd name="connsiteY1910" fmla="*/ 703611 h 2836862"/>
              <a:gd name="connsiteX1911" fmla="*/ 247938 w 1907672"/>
              <a:gd name="connsiteY1911" fmla="*/ 702672 h 2836862"/>
              <a:gd name="connsiteX1912" fmla="*/ 251218 w 1907672"/>
              <a:gd name="connsiteY1912" fmla="*/ 703611 h 2836862"/>
              <a:gd name="connsiteX1913" fmla="*/ 251218 w 1907672"/>
              <a:gd name="connsiteY1913" fmla="*/ 699855 h 2836862"/>
              <a:gd name="connsiteX1914" fmla="*/ 254968 w 1907672"/>
              <a:gd name="connsiteY1914" fmla="*/ 692343 h 2836862"/>
              <a:gd name="connsiteX1915" fmla="*/ 254968 w 1907672"/>
              <a:gd name="connsiteY1915" fmla="*/ 699855 h 2836862"/>
              <a:gd name="connsiteX1916" fmla="*/ 254968 w 1907672"/>
              <a:gd name="connsiteY1916" fmla="*/ 703611 h 2836862"/>
              <a:gd name="connsiteX1917" fmla="*/ 256218 w 1907672"/>
              <a:gd name="connsiteY1917" fmla="*/ 701107 h 2836862"/>
              <a:gd name="connsiteX1918" fmla="*/ 258717 w 1907672"/>
              <a:gd name="connsiteY1918" fmla="*/ 703611 h 2836862"/>
              <a:gd name="connsiteX1919" fmla="*/ 258717 w 1907672"/>
              <a:gd name="connsiteY1919" fmla="*/ 699855 h 2836862"/>
              <a:gd name="connsiteX1920" fmla="*/ 262467 w 1907672"/>
              <a:gd name="connsiteY1920" fmla="*/ 696099 h 2836862"/>
              <a:gd name="connsiteX1921" fmla="*/ 262467 w 1907672"/>
              <a:gd name="connsiteY1921" fmla="*/ 699855 h 2836862"/>
              <a:gd name="connsiteX1922" fmla="*/ 266216 w 1907672"/>
              <a:gd name="connsiteY1922" fmla="*/ 699855 h 2836862"/>
              <a:gd name="connsiteX1923" fmla="*/ 269966 w 1907672"/>
              <a:gd name="connsiteY1923" fmla="*/ 696099 h 2836862"/>
              <a:gd name="connsiteX1924" fmla="*/ 266216 w 1907672"/>
              <a:gd name="connsiteY1924" fmla="*/ 711122 h 2836862"/>
              <a:gd name="connsiteX1925" fmla="*/ 273715 w 1907672"/>
              <a:gd name="connsiteY1925" fmla="*/ 699855 h 2836862"/>
              <a:gd name="connsiteX1926" fmla="*/ 277465 w 1907672"/>
              <a:gd name="connsiteY1926" fmla="*/ 703611 h 2836862"/>
              <a:gd name="connsiteX1927" fmla="*/ 277465 w 1907672"/>
              <a:gd name="connsiteY1927" fmla="*/ 699855 h 2836862"/>
              <a:gd name="connsiteX1928" fmla="*/ 284964 w 1907672"/>
              <a:gd name="connsiteY1928" fmla="*/ 707367 h 2836862"/>
              <a:gd name="connsiteX1929" fmla="*/ 281214 w 1907672"/>
              <a:gd name="connsiteY1929" fmla="*/ 714878 h 2836862"/>
              <a:gd name="connsiteX1930" fmla="*/ 284964 w 1907672"/>
              <a:gd name="connsiteY1930" fmla="*/ 711122 h 2836862"/>
              <a:gd name="connsiteX1931" fmla="*/ 288713 w 1907672"/>
              <a:gd name="connsiteY1931" fmla="*/ 703611 h 2836862"/>
              <a:gd name="connsiteX1932" fmla="*/ 292463 w 1907672"/>
              <a:gd name="connsiteY1932" fmla="*/ 707367 h 2836862"/>
              <a:gd name="connsiteX1933" fmla="*/ 296212 w 1907672"/>
              <a:gd name="connsiteY1933" fmla="*/ 703611 h 2836862"/>
              <a:gd name="connsiteX1934" fmla="*/ 296212 w 1907672"/>
              <a:gd name="connsiteY1934" fmla="*/ 707367 h 2836862"/>
              <a:gd name="connsiteX1935" fmla="*/ 303711 w 1907672"/>
              <a:gd name="connsiteY1935" fmla="*/ 703611 h 2836862"/>
              <a:gd name="connsiteX1936" fmla="*/ 303711 w 1907672"/>
              <a:gd name="connsiteY1936" fmla="*/ 714878 h 2836862"/>
              <a:gd name="connsiteX1937" fmla="*/ 318710 w 1907672"/>
              <a:gd name="connsiteY1937" fmla="*/ 707367 h 2836862"/>
              <a:gd name="connsiteX1938" fmla="*/ 314960 w 1907672"/>
              <a:gd name="connsiteY1938" fmla="*/ 718634 h 2836862"/>
              <a:gd name="connsiteX1939" fmla="*/ 322459 w 1907672"/>
              <a:gd name="connsiteY1939" fmla="*/ 711122 h 2836862"/>
              <a:gd name="connsiteX1940" fmla="*/ 326209 w 1907672"/>
              <a:gd name="connsiteY1940" fmla="*/ 707367 h 2836862"/>
              <a:gd name="connsiteX1941" fmla="*/ 322459 w 1907672"/>
              <a:gd name="connsiteY1941" fmla="*/ 714878 h 2836862"/>
              <a:gd name="connsiteX1942" fmla="*/ 314960 w 1907672"/>
              <a:gd name="connsiteY1942" fmla="*/ 733657 h 2836862"/>
              <a:gd name="connsiteX1943" fmla="*/ 311210 w 1907672"/>
              <a:gd name="connsiteY1943" fmla="*/ 744924 h 2836862"/>
              <a:gd name="connsiteX1944" fmla="*/ 318710 w 1907672"/>
              <a:gd name="connsiteY1944" fmla="*/ 729901 h 2836862"/>
              <a:gd name="connsiteX1945" fmla="*/ 326209 w 1907672"/>
              <a:gd name="connsiteY1945" fmla="*/ 718634 h 2836862"/>
              <a:gd name="connsiteX1946" fmla="*/ 322459 w 1907672"/>
              <a:gd name="connsiteY1946" fmla="*/ 722390 h 2836862"/>
              <a:gd name="connsiteX1947" fmla="*/ 326209 w 1907672"/>
              <a:gd name="connsiteY1947" fmla="*/ 722390 h 2836862"/>
              <a:gd name="connsiteX1948" fmla="*/ 328083 w 1907672"/>
              <a:gd name="connsiteY1948" fmla="*/ 716756 h 2836862"/>
              <a:gd name="connsiteX1949" fmla="*/ 333708 w 1907672"/>
              <a:gd name="connsiteY1949" fmla="*/ 711122 h 2836862"/>
              <a:gd name="connsiteX1950" fmla="*/ 337457 w 1907672"/>
              <a:gd name="connsiteY1950" fmla="*/ 707367 h 2836862"/>
              <a:gd name="connsiteX1951" fmla="*/ 329958 w 1907672"/>
              <a:gd name="connsiteY1951" fmla="*/ 722390 h 2836862"/>
              <a:gd name="connsiteX1952" fmla="*/ 337457 w 1907672"/>
              <a:gd name="connsiteY1952" fmla="*/ 711122 h 2836862"/>
              <a:gd name="connsiteX1953" fmla="*/ 333708 w 1907672"/>
              <a:gd name="connsiteY1953" fmla="*/ 718634 h 2836862"/>
              <a:gd name="connsiteX1954" fmla="*/ 337457 w 1907672"/>
              <a:gd name="connsiteY1954" fmla="*/ 714878 h 2836862"/>
              <a:gd name="connsiteX1955" fmla="*/ 337457 w 1907672"/>
              <a:gd name="connsiteY1955" fmla="*/ 722390 h 2836862"/>
              <a:gd name="connsiteX1956" fmla="*/ 341207 w 1907672"/>
              <a:gd name="connsiteY1956" fmla="*/ 718634 h 2836862"/>
              <a:gd name="connsiteX1957" fmla="*/ 341207 w 1907672"/>
              <a:gd name="connsiteY1957" fmla="*/ 714878 h 2836862"/>
              <a:gd name="connsiteX1958" fmla="*/ 344956 w 1907672"/>
              <a:gd name="connsiteY1958" fmla="*/ 711122 h 2836862"/>
              <a:gd name="connsiteX1959" fmla="*/ 344956 w 1907672"/>
              <a:gd name="connsiteY1959" fmla="*/ 714878 h 2836862"/>
              <a:gd name="connsiteX1960" fmla="*/ 348706 w 1907672"/>
              <a:gd name="connsiteY1960" fmla="*/ 711122 h 2836862"/>
              <a:gd name="connsiteX1961" fmla="*/ 344956 w 1907672"/>
              <a:gd name="connsiteY1961" fmla="*/ 718634 h 2836862"/>
              <a:gd name="connsiteX1962" fmla="*/ 344956 w 1907672"/>
              <a:gd name="connsiteY1962" fmla="*/ 722390 h 2836862"/>
              <a:gd name="connsiteX1963" fmla="*/ 344956 w 1907672"/>
              <a:gd name="connsiteY1963" fmla="*/ 726146 h 2836862"/>
              <a:gd name="connsiteX1964" fmla="*/ 350112 w 1907672"/>
              <a:gd name="connsiteY1964" fmla="*/ 722390 h 2836862"/>
              <a:gd name="connsiteX1965" fmla="*/ 352454 w 1907672"/>
              <a:gd name="connsiteY1965" fmla="*/ 718636 h 2836862"/>
              <a:gd name="connsiteX1966" fmla="*/ 356205 w 1907672"/>
              <a:gd name="connsiteY1966" fmla="*/ 714878 h 2836862"/>
              <a:gd name="connsiteX1967" fmla="*/ 352455 w 1907672"/>
              <a:gd name="connsiteY1967" fmla="*/ 729901 h 2836862"/>
              <a:gd name="connsiteX1968" fmla="*/ 350581 w 1907672"/>
              <a:gd name="connsiteY1968" fmla="*/ 733657 h 2836862"/>
              <a:gd name="connsiteX1969" fmla="*/ 348705 w 1907672"/>
              <a:gd name="connsiteY1969" fmla="*/ 737415 h 2836862"/>
              <a:gd name="connsiteX1970" fmla="*/ 341207 w 1907672"/>
              <a:gd name="connsiteY1970" fmla="*/ 748680 h 2836862"/>
              <a:gd name="connsiteX1971" fmla="*/ 344956 w 1907672"/>
              <a:gd name="connsiteY1971" fmla="*/ 744924 h 2836862"/>
              <a:gd name="connsiteX1972" fmla="*/ 348705 w 1907672"/>
              <a:gd name="connsiteY1972" fmla="*/ 737415 h 2836862"/>
              <a:gd name="connsiteX1973" fmla="*/ 348706 w 1907672"/>
              <a:gd name="connsiteY1973" fmla="*/ 737413 h 2836862"/>
              <a:gd name="connsiteX1974" fmla="*/ 350581 w 1907672"/>
              <a:gd name="connsiteY1974" fmla="*/ 733657 h 2836862"/>
              <a:gd name="connsiteX1975" fmla="*/ 356205 w 1907672"/>
              <a:gd name="connsiteY1975" fmla="*/ 722390 h 2836862"/>
              <a:gd name="connsiteX1976" fmla="*/ 356205 w 1907672"/>
              <a:gd name="connsiteY1976" fmla="*/ 733657 h 2836862"/>
              <a:gd name="connsiteX1977" fmla="*/ 352455 w 1907672"/>
              <a:gd name="connsiteY1977" fmla="*/ 741169 h 2836862"/>
              <a:gd name="connsiteX1978" fmla="*/ 356205 w 1907672"/>
              <a:gd name="connsiteY1978" fmla="*/ 737413 h 2836862"/>
              <a:gd name="connsiteX1979" fmla="*/ 359954 w 1907672"/>
              <a:gd name="connsiteY1979" fmla="*/ 733657 h 2836862"/>
              <a:gd name="connsiteX1980" fmla="*/ 363704 w 1907672"/>
              <a:gd name="connsiteY1980" fmla="*/ 729901 h 2836862"/>
              <a:gd name="connsiteX1981" fmla="*/ 367453 w 1907672"/>
              <a:gd name="connsiteY1981" fmla="*/ 722390 h 2836862"/>
              <a:gd name="connsiteX1982" fmla="*/ 371203 w 1907672"/>
              <a:gd name="connsiteY1982" fmla="*/ 718634 h 2836862"/>
              <a:gd name="connsiteX1983" fmla="*/ 367453 w 1907672"/>
              <a:gd name="connsiteY1983" fmla="*/ 726146 h 2836862"/>
              <a:gd name="connsiteX1984" fmla="*/ 363704 w 1907672"/>
              <a:gd name="connsiteY1984" fmla="*/ 733657 h 2836862"/>
              <a:gd name="connsiteX1985" fmla="*/ 363704 w 1907672"/>
              <a:gd name="connsiteY1985" fmla="*/ 741169 h 2836862"/>
              <a:gd name="connsiteX1986" fmla="*/ 367453 w 1907672"/>
              <a:gd name="connsiteY1986" fmla="*/ 733657 h 2836862"/>
              <a:gd name="connsiteX1987" fmla="*/ 368300 w 1907672"/>
              <a:gd name="connsiteY1987" fmla="*/ 733233 h 2836862"/>
              <a:gd name="connsiteX1988" fmla="*/ 368300 w 1907672"/>
              <a:gd name="connsiteY1988" fmla="*/ 730249 h 2836862"/>
              <a:gd name="connsiteX1989" fmla="*/ 369491 w 1907672"/>
              <a:gd name="connsiteY1989" fmla="*/ 731837 h 2836862"/>
              <a:gd name="connsiteX1990" fmla="*/ 368530 w 1907672"/>
              <a:gd name="connsiteY1990" fmla="*/ 733118 h 2836862"/>
              <a:gd name="connsiteX1991" fmla="*/ 374952 w 1907672"/>
              <a:gd name="connsiteY1991" fmla="*/ 729901 h 2836862"/>
              <a:gd name="connsiteX1992" fmla="*/ 371203 w 1907672"/>
              <a:gd name="connsiteY1992" fmla="*/ 737413 h 2836862"/>
              <a:gd name="connsiteX1993" fmla="*/ 367453 w 1907672"/>
              <a:gd name="connsiteY1993" fmla="*/ 737413 h 2836862"/>
              <a:gd name="connsiteX1994" fmla="*/ 359954 w 1907672"/>
              <a:gd name="connsiteY1994" fmla="*/ 744924 h 2836862"/>
              <a:gd name="connsiteX1995" fmla="*/ 356205 w 1907672"/>
              <a:gd name="connsiteY1995" fmla="*/ 759948 h 2836862"/>
              <a:gd name="connsiteX1996" fmla="*/ 359954 w 1907672"/>
              <a:gd name="connsiteY1996" fmla="*/ 756192 h 2836862"/>
              <a:gd name="connsiteX1997" fmla="*/ 363704 w 1907672"/>
              <a:gd name="connsiteY1997" fmla="*/ 748680 h 2836862"/>
              <a:gd name="connsiteX1998" fmla="*/ 371203 w 1907672"/>
              <a:gd name="connsiteY1998" fmla="*/ 741169 h 2836862"/>
              <a:gd name="connsiteX1999" fmla="*/ 367453 w 1907672"/>
              <a:gd name="connsiteY1999" fmla="*/ 752436 h 2836862"/>
              <a:gd name="connsiteX2000" fmla="*/ 371203 w 1907672"/>
              <a:gd name="connsiteY2000" fmla="*/ 752436 h 2836862"/>
              <a:gd name="connsiteX2001" fmla="*/ 374952 w 1907672"/>
              <a:gd name="connsiteY2001" fmla="*/ 744924 h 2836862"/>
              <a:gd name="connsiteX2002" fmla="*/ 382451 w 1907672"/>
              <a:gd name="connsiteY2002" fmla="*/ 733657 h 2836862"/>
              <a:gd name="connsiteX2003" fmla="*/ 378702 w 1907672"/>
              <a:gd name="connsiteY2003" fmla="*/ 741169 h 2836862"/>
              <a:gd name="connsiteX2004" fmla="*/ 382451 w 1907672"/>
              <a:gd name="connsiteY2004" fmla="*/ 741169 h 2836862"/>
              <a:gd name="connsiteX2005" fmla="*/ 379412 w 1907672"/>
              <a:gd name="connsiteY2005" fmla="*/ 745228 h 2836862"/>
              <a:gd name="connsiteX2006" fmla="*/ 379412 w 1907672"/>
              <a:gd name="connsiteY2006" fmla="*/ 749300 h 2836862"/>
              <a:gd name="connsiteX2007" fmla="*/ 377626 w 1907672"/>
              <a:gd name="connsiteY2007" fmla="*/ 748705 h 2836862"/>
              <a:gd name="connsiteX2008" fmla="*/ 378720 w 1907672"/>
              <a:gd name="connsiteY2008" fmla="*/ 746152 h 2836862"/>
              <a:gd name="connsiteX2009" fmla="*/ 371203 w 1907672"/>
              <a:gd name="connsiteY2009" fmla="*/ 756192 h 2836862"/>
              <a:gd name="connsiteX2010" fmla="*/ 371203 w 1907672"/>
              <a:gd name="connsiteY2010" fmla="*/ 759948 h 2836862"/>
              <a:gd name="connsiteX2011" fmla="*/ 378702 w 1907672"/>
              <a:gd name="connsiteY2011" fmla="*/ 756192 h 2836862"/>
              <a:gd name="connsiteX2012" fmla="*/ 386201 w 1907672"/>
              <a:gd name="connsiteY2012" fmla="*/ 759948 h 2836862"/>
              <a:gd name="connsiteX2013" fmla="*/ 378702 w 1907672"/>
              <a:gd name="connsiteY2013" fmla="*/ 771215 h 2836862"/>
              <a:gd name="connsiteX2014" fmla="*/ 382451 w 1907672"/>
              <a:gd name="connsiteY2014" fmla="*/ 767460 h 2836862"/>
              <a:gd name="connsiteX2015" fmla="*/ 389950 w 1907672"/>
              <a:gd name="connsiteY2015" fmla="*/ 763703 h 2836862"/>
              <a:gd name="connsiteX2016" fmla="*/ 382451 w 1907672"/>
              <a:gd name="connsiteY2016" fmla="*/ 771215 h 2836862"/>
              <a:gd name="connsiteX2017" fmla="*/ 386201 w 1907672"/>
              <a:gd name="connsiteY2017" fmla="*/ 771215 h 2836862"/>
              <a:gd name="connsiteX2018" fmla="*/ 382451 w 1907672"/>
              <a:gd name="connsiteY2018" fmla="*/ 774971 h 2836862"/>
              <a:gd name="connsiteX2019" fmla="*/ 386201 w 1907672"/>
              <a:gd name="connsiteY2019" fmla="*/ 778727 h 2836862"/>
              <a:gd name="connsiteX2020" fmla="*/ 382451 w 1907672"/>
              <a:gd name="connsiteY2020" fmla="*/ 789994 h 2836862"/>
              <a:gd name="connsiteX2021" fmla="*/ 378702 w 1907672"/>
              <a:gd name="connsiteY2021" fmla="*/ 789994 h 2836862"/>
              <a:gd name="connsiteX2022" fmla="*/ 382451 w 1907672"/>
              <a:gd name="connsiteY2022" fmla="*/ 786238 h 2836862"/>
              <a:gd name="connsiteX2023" fmla="*/ 374952 w 1907672"/>
              <a:gd name="connsiteY2023" fmla="*/ 789994 h 2836862"/>
              <a:gd name="connsiteX2024" fmla="*/ 371203 w 1907672"/>
              <a:gd name="connsiteY2024" fmla="*/ 789994 h 2836862"/>
              <a:gd name="connsiteX2025" fmla="*/ 378702 w 1907672"/>
              <a:gd name="connsiteY2025" fmla="*/ 778727 h 2836862"/>
              <a:gd name="connsiteX2026" fmla="*/ 378702 w 1907672"/>
              <a:gd name="connsiteY2026" fmla="*/ 774971 h 2836862"/>
              <a:gd name="connsiteX2027" fmla="*/ 371203 w 1907672"/>
              <a:gd name="connsiteY2027" fmla="*/ 786238 h 2836862"/>
              <a:gd name="connsiteX2028" fmla="*/ 371203 w 1907672"/>
              <a:gd name="connsiteY2028" fmla="*/ 782483 h 2836862"/>
              <a:gd name="connsiteX2029" fmla="*/ 367453 w 1907672"/>
              <a:gd name="connsiteY2029" fmla="*/ 789994 h 2836862"/>
              <a:gd name="connsiteX2030" fmla="*/ 359954 w 1907672"/>
              <a:gd name="connsiteY2030" fmla="*/ 782483 h 2836862"/>
              <a:gd name="connsiteX2031" fmla="*/ 363704 w 1907672"/>
              <a:gd name="connsiteY2031" fmla="*/ 778727 h 2836862"/>
              <a:gd name="connsiteX2032" fmla="*/ 359954 w 1907672"/>
              <a:gd name="connsiteY2032" fmla="*/ 782483 h 2836862"/>
              <a:gd name="connsiteX2033" fmla="*/ 359954 w 1907672"/>
              <a:gd name="connsiteY2033" fmla="*/ 782483 h 2836862"/>
              <a:gd name="connsiteX2034" fmla="*/ 357142 w 1907672"/>
              <a:gd name="connsiteY2034" fmla="*/ 785300 h 2836862"/>
              <a:gd name="connsiteX2035" fmla="*/ 356205 w 1907672"/>
              <a:gd name="connsiteY2035" fmla="*/ 786238 h 2836862"/>
              <a:gd name="connsiteX2036" fmla="*/ 348706 w 1907672"/>
              <a:gd name="connsiteY2036" fmla="*/ 778727 h 2836862"/>
              <a:gd name="connsiteX2037" fmla="*/ 337457 w 1907672"/>
              <a:gd name="connsiteY2037" fmla="*/ 778727 h 2836862"/>
              <a:gd name="connsiteX2038" fmla="*/ 341207 w 1907672"/>
              <a:gd name="connsiteY2038" fmla="*/ 771215 h 2836862"/>
              <a:gd name="connsiteX2039" fmla="*/ 333708 w 1907672"/>
              <a:gd name="connsiteY2039" fmla="*/ 778727 h 2836862"/>
              <a:gd name="connsiteX2040" fmla="*/ 326209 w 1907672"/>
              <a:gd name="connsiteY2040" fmla="*/ 782483 h 2836862"/>
              <a:gd name="connsiteX2041" fmla="*/ 326209 w 1907672"/>
              <a:gd name="connsiteY2041" fmla="*/ 774971 h 2836862"/>
              <a:gd name="connsiteX2042" fmla="*/ 322459 w 1907672"/>
              <a:gd name="connsiteY2042" fmla="*/ 774971 h 2836862"/>
              <a:gd name="connsiteX2043" fmla="*/ 322459 w 1907672"/>
              <a:gd name="connsiteY2043" fmla="*/ 767460 h 2836862"/>
              <a:gd name="connsiteX2044" fmla="*/ 314960 w 1907672"/>
              <a:gd name="connsiteY2044" fmla="*/ 774971 h 2836862"/>
              <a:gd name="connsiteX2045" fmla="*/ 311210 w 1907672"/>
              <a:gd name="connsiteY2045" fmla="*/ 771215 h 2836862"/>
              <a:gd name="connsiteX2046" fmla="*/ 296212 w 1907672"/>
              <a:gd name="connsiteY2046" fmla="*/ 774971 h 2836862"/>
              <a:gd name="connsiteX2047" fmla="*/ 296212 w 1907672"/>
              <a:gd name="connsiteY2047" fmla="*/ 767460 h 2836862"/>
              <a:gd name="connsiteX2048" fmla="*/ 281214 w 1907672"/>
              <a:gd name="connsiteY2048" fmla="*/ 767460 h 2836862"/>
              <a:gd name="connsiteX2049" fmla="*/ 284964 w 1907672"/>
              <a:gd name="connsiteY2049" fmla="*/ 759948 h 2836862"/>
              <a:gd name="connsiteX2050" fmla="*/ 277465 w 1907672"/>
              <a:gd name="connsiteY2050" fmla="*/ 767460 h 2836862"/>
              <a:gd name="connsiteX2051" fmla="*/ 277465 w 1907672"/>
              <a:gd name="connsiteY2051" fmla="*/ 763703 h 2836862"/>
              <a:gd name="connsiteX2052" fmla="*/ 269966 w 1907672"/>
              <a:gd name="connsiteY2052" fmla="*/ 767460 h 2836862"/>
              <a:gd name="connsiteX2053" fmla="*/ 266216 w 1907672"/>
              <a:gd name="connsiteY2053" fmla="*/ 763703 h 2836862"/>
              <a:gd name="connsiteX2054" fmla="*/ 269966 w 1907672"/>
              <a:gd name="connsiteY2054" fmla="*/ 759948 h 2836862"/>
              <a:gd name="connsiteX2055" fmla="*/ 262467 w 1907672"/>
              <a:gd name="connsiteY2055" fmla="*/ 767460 h 2836862"/>
              <a:gd name="connsiteX2056" fmla="*/ 254968 w 1907672"/>
              <a:gd name="connsiteY2056" fmla="*/ 759948 h 2836862"/>
              <a:gd name="connsiteX2057" fmla="*/ 251218 w 1907672"/>
              <a:gd name="connsiteY2057" fmla="*/ 763703 h 2836862"/>
              <a:gd name="connsiteX2058" fmla="*/ 247469 w 1907672"/>
              <a:gd name="connsiteY2058" fmla="*/ 763703 h 2836862"/>
              <a:gd name="connsiteX2059" fmla="*/ 247469 w 1907672"/>
              <a:gd name="connsiteY2059" fmla="*/ 756192 h 2836862"/>
              <a:gd name="connsiteX2060" fmla="*/ 243719 w 1907672"/>
              <a:gd name="connsiteY2060" fmla="*/ 763703 h 2836862"/>
              <a:gd name="connsiteX2061" fmla="*/ 236220 w 1907672"/>
              <a:gd name="connsiteY2061" fmla="*/ 752436 h 2836862"/>
              <a:gd name="connsiteX2062" fmla="*/ 217472 w 1907672"/>
              <a:gd name="connsiteY2062" fmla="*/ 752436 h 2836862"/>
              <a:gd name="connsiteX2063" fmla="*/ 217472 w 1907672"/>
              <a:gd name="connsiteY2063" fmla="*/ 748680 h 2836862"/>
              <a:gd name="connsiteX2064" fmla="*/ 209973 w 1907672"/>
              <a:gd name="connsiteY2064" fmla="*/ 752436 h 2836862"/>
              <a:gd name="connsiteX2065" fmla="*/ 209973 w 1907672"/>
              <a:gd name="connsiteY2065" fmla="*/ 744924 h 2836862"/>
              <a:gd name="connsiteX2066" fmla="*/ 207630 w 1907672"/>
              <a:gd name="connsiteY2066" fmla="*/ 744924 h 2836862"/>
              <a:gd name="connsiteX2067" fmla="*/ 206224 w 1907672"/>
              <a:gd name="connsiteY2067" fmla="*/ 744924 h 2836862"/>
              <a:gd name="connsiteX2068" fmla="*/ 198725 w 1907672"/>
              <a:gd name="connsiteY2068" fmla="*/ 741169 h 2836862"/>
              <a:gd name="connsiteX2069" fmla="*/ 202474 w 1907672"/>
              <a:gd name="connsiteY2069" fmla="*/ 737413 h 2836862"/>
              <a:gd name="connsiteX2070" fmla="*/ 198725 w 1907672"/>
              <a:gd name="connsiteY2070" fmla="*/ 733657 h 2836862"/>
              <a:gd name="connsiteX2071" fmla="*/ 198725 w 1907672"/>
              <a:gd name="connsiteY2071" fmla="*/ 737413 h 2836862"/>
              <a:gd name="connsiteX2072" fmla="*/ 179977 w 1907672"/>
              <a:gd name="connsiteY2072" fmla="*/ 737413 h 2836862"/>
              <a:gd name="connsiteX2073" fmla="*/ 179977 w 1907672"/>
              <a:gd name="connsiteY2073" fmla="*/ 726146 h 2836862"/>
              <a:gd name="connsiteX2074" fmla="*/ 178852 w 1907672"/>
              <a:gd name="connsiteY2074" fmla="*/ 727648 h 2836862"/>
              <a:gd name="connsiteX2075" fmla="*/ 178103 w 1907672"/>
              <a:gd name="connsiteY2075" fmla="*/ 726146 h 2836862"/>
              <a:gd name="connsiteX2076" fmla="*/ 176228 w 1907672"/>
              <a:gd name="connsiteY2076" fmla="*/ 722390 h 2836862"/>
              <a:gd name="connsiteX2077" fmla="*/ 176228 w 1907672"/>
              <a:gd name="connsiteY2077" fmla="*/ 729901 h 2836862"/>
              <a:gd name="connsiteX2078" fmla="*/ 172478 w 1907672"/>
              <a:gd name="connsiteY2078" fmla="*/ 722390 h 2836862"/>
              <a:gd name="connsiteX2079" fmla="*/ 172478 w 1907672"/>
              <a:gd name="connsiteY2079" fmla="*/ 718634 h 2836862"/>
              <a:gd name="connsiteX2080" fmla="*/ 161230 w 1907672"/>
              <a:gd name="connsiteY2080" fmla="*/ 733657 h 2836862"/>
              <a:gd name="connsiteX2081" fmla="*/ 123734 w 1907672"/>
              <a:gd name="connsiteY2081" fmla="*/ 733657 h 2836862"/>
              <a:gd name="connsiteX2082" fmla="*/ 89989 w 1907672"/>
              <a:gd name="connsiteY2082" fmla="*/ 718634 h 2836862"/>
              <a:gd name="connsiteX2083" fmla="*/ 87645 w 1907672"/>
              <a:gd name="connsiteY2083" fmla="*/ 709245 h 2836862"/>
              <a:gd name="connsiteX2084" fmla="*/ 82490 w 1907672"/>
              <a:gd name="connsiteY2084" fmla="*/ 711122 h 2836862"/>
              <a:gd name="connsiteX2085" fmla="*/ 82490 w 1907672"/>
              <a:gd name="connsiteY2085" fmla="*/ 711122 h 2836862"/>
              <a:gd name="connsiteX2086" fmla="*/ 78740 w 1907672"/>
              <a:gd name="connsiteY2086" fmla="*/ 714878 h 2836862"/>
              <a:gd name="connsiteX2087" fmla="*/ 67491 w 1907672"/>
              <a:gd name="connsiteY2087" fmla="*/ 711122 h 2836862"/>
              <a:gd name="connsiteX2088" fmla="*/ 67491 w 1907672"/>
              <a:gd name="connsiteY2088" fmla="*/ 707367 h 2836862"/>
              <a:gd name="connsiteX2089" fmla="*/ 63742 w 1907672"/>
              <a:gd name="connsiteY2089" fmla="*/ 714878 h 2836862"/>
              <a:gd name="connsiteX2090" fmla="*/ 29996 w 1907672"/>
              <a:gd name="connsiteY2090" fmla="*/ 696099 h 2836862"/>
              <a:gd name="connsiteX2091" fmla="*/ 22497 w 1907672"/>
              <a:gd name="connsiteY2091" fmla="*/ 696099 h 2836862"/>
              <a:gd name="connsiteX2092" fmla="*/ 0 w 1907672"/>
              <a:gd name="connsiteY2092" fmla="*/ 677320 h 2836862"/>
              <a:gd name="connsiteX2093" fmla="*/ 11249 w 1907672"/>
              <a:gd name="connsiteY2093" fmla="*/ 658541 h 2836862"/>
              <a:gd name="connsiteX2094" fmla="*/ 17869 w 1907672"/>
              <a:gd name="connsiteY2094" fmla="*/ 650501 h 2836862"/>
              <a:gd name="connsiteX2095" fmla="*/ 1180306 w 1907672"/>
              <a:gd name="connsiteY2095" fmla="*/ 647699 h 2836862"/>
              <a:gd name="connsiteX2096" fmla="*/ 1180306 w 1907672"/>
              <a:gd name="connsiteY2096" fmla="*/ 650874 h 2836862"/>
              <a:gd name="connsiteX2097" fmla="*/ 1180306 w 1907672"/>
              <a:gd name="connsiteY2097" fmla="*/ 647699 h 2836862"/>
              <a:gd name="connsiteX2098" fmla="*/ 1879663 w 1907672"/>
              <a:gd name="connsiteY2098" fmla="*/ 613379 h 2836862"/>
              <a:gd name="connsiteX2099" fmla="*/ 1906000 w 1907672"/>
              <a:gd name="connsiteY2099" fmla="*/ 620938 h 2836862"/>
              <a:gd name="connsiteX2100" fmla="*/ 1906000 w 1907672"/>
              <a:gd name="connsiteY2100" fmla="*/ 643617 h 2836862"/>
              <a:gd name="connsiteX2101" fmla="*/ 1894713 w 1907672"/>
              <a:gd name="connsiteY2101" fmla="*/ 658736 h 2836862"/>
              <a:gd name="connsiteX2102" fmla="*/ 1890950 w 1907672"/>
              <a:gd name="connsiteY2102" fmla="*/ 651176 h 2836862"/>
              <a:gd name="connsiteX2103" fmla="*/ 1872138 w 1907672"/>
              <a:gd name="connsiteY2103" fmla="*/ 651176 h 2836862"/>
              <a:gd name="connsiteX2104" fmla="*/ 1872138 w 1907672"/>
              <a:gd name="connsiteY2104" fmla="*/ 647397 h 2836862"/>
              <a:gd name="connsiteX2105" fmla="*/ 1868376 w 1907672"/>
              <a:gd name="connsiteY2105" fmla="*/ 654956 h 2836862"/>
              <a:gd name="connsiteX2106" fmla="*/ 1864614 w 1907672"/>
              <a:gd name="connsiteY2106" fmla="*/ 647397 h 2836862"/>
              <a:gd name="connsiteX2107" fmla="*/ 1864614 w 1907672"/>
              <a:gd name="connsiteY2107" fmla="*/ 654956 h 2836862"/>
              <a:gd name="connsiteX2108" fmla="*/ 1860851 w 1907672"/>
              <a:gd name="connsiteY2108" fmla="*/ 662516 h 2836862"/>
              <a:gd name="connsiteX2109" fmla="*/ 1857089 w 1907672"/>
              <a:gd name="connsiteY2109" fmla="*/ 658736 h 2836862"/>
              <a:gd name="connsiteX2110" fmla="*/ 1845802 w 1907672"/>
              <a:gd name="connsiteY2110" fmla="*/ 673855 h 2836862"/>
              <a:gd name="connsiteX2111" fmla="*/ 1842039 w 1907672"/>
              <a:gd name="connsiteY2111" fmla="*/ 677635 h 2836862"/>
              <a:gd name="connsiteX2112" fmla="*/ 1842039 w 1907672"/>
              <a:gd name="connsiteY2112" fmla="*/ 673855 h 2836862"/>
              <a:gd name="connsiteX2113" fmla="*/ 1838277 w 1907672"/>
              <a:gd name="connsiteY2113" fmla="*/ 681414 h 2836862"/>
              <a:gd name="connsiteX2114" fmla="*/ 1838277 w 1907672"/>
              <a:gd name="connsiteY2114" fmla="*/ 673855 h 2836862"/>
              <a:gd name="connsiteX2115" fmla="*/ 1834515 w 1907672"/>
              <a:gd name="connsiteY2115" fmla="*/ 677635 h 2836862"/>
              <a:gd name="connsiteX2116" fmla="*/ 1832120 w 1907672"/>
              <a:gd name="connsiteY2116" fmla="*/ 676948 h 2836862"/>
              <a:gd name="connsiteX2117" fmla="*/ 1830752 w 1907672"/>
              <a:gd name="connsiteY2117" fmla="*/ 670075 h 2836862"/>
              <a:gd name="connsiteX2118" fmla="*/ 1811940 w 1907672"/>
              <a:gd name="connsiteY2118" fmla="*/ 681414 h 2836862"/>
              <a:gd name="connsiteX2119" fmla="*/ 1811940 w 1907672"/>
              <a:gd name="connsiteY2119" fmla="*/ 673855 h 2836862"/>
              <a:gd name="connsiteX2120" fmla="*/ 1808178 w 1907672"/>
              <a:gd name="connsiteY2120" fmla="*/ 681414 h 2836862"/>
              <a:gd name="connsiteX2121" fmla="*/ 1808178 w 1907672"/>
              <a:gd name="connsiteY2121" fmla="*/ 677635 h 2836862"/>
              <a:gd name="connsiteX2122" fmla="*/ 1804416 w 1907672"/>
              <a:gd name="connsiteY2122" fmla="*/ 681414 h 2836862"/>
              <a:gd name="connsiteX2123" fmla="*/ 1804416 w 1907672"/>
              <a:gd name="connsiteY2123" fmla="*/ 673855 h 2836862"/>
              <a:gd name="connsiteX2124" fmla="*/ 1800653 w 1907672"/>
              <a:gd name="connsiteY2124" fmla="*/ 681414 h 2836862"/>
              <a:gd name="connsiteX2125" fmla="*/ 1798020 w 1907672"/>
              <a:gd name="connsiteY2125" fmla="*/ 678769 h 2836862"/>
              <a:gd name="connsiteX2126" fmla="*/ 1798302 w 1907672"/>
              <a:gd name="connsiteY2126" fmla="*/ 678107 h 2836862"/>
              <a:gd name="connsiteX2127" fmla="*/ 1796891 w 1907672"/>
              <a:gd name="connsiteY2127" fmla="*/ 677635 h 2836862"/>
              <a:gd name="connsiteX2128" fmla="*/ 1793129 w 1907672"/>
              <a:gd name="connsiteY2128" fmla="*/ 685194 h 2836862"/>
              <a:gd name="connsiteX2129" fmla="*/ 1789366 w 1907672"/>
              <a:gd name="connsiteY2129" fmla="*/ 688974 h 2836862"/>
              <a:gd name="connsiteX2130" fmla="*/ 1785604 w 1907672"/>
              <a:gd name="connsiteY2130" fmla="*/ 677635 h 2836862"/>
              <a:gd name="connsiteX2131" fmla="*/ 1785604 w 1907672"/>
              <a:gd name="connsiteY2131" fmla="*/ 692754 h 2836862"/>
              <a:gd name="connsiteX2132" fmla="*/ 1781841 w 1907672"/>
              <a:gd name="connsiteY2132" fmla="*/ 692754 h 2836862"/>
              <a:gd name="connsiteX2133" fmla="*/ 1778079 w 1907672"/>
              <a:gd name="connsiteY2133" fmla="*/ 681414 h 2836862"/>
              <a:gd name="connsiteX2134" fmla="*/ 1778079 w 1907672"/>
              <a:gd name="connsiteY2134" fmla="*/ 673855 h 2836862"/>
              <a:gd name="connsiteX2135" fmla="*/ 1774317 w 1907672"/>
              <a:gd name="connsiteY2135" fmla="*/ 673855 h 2836862"/>
              <a:gd name="connsiteX2136" fmla="*/ 1774317 w 1907672"/>
              <a:gd name="connsiteY2136" fmla="*/ 692754 h 2836862"/>
              <a:gd name="connsiteX2137" fmla="*/ 1770554 w 1907672"/>
              <a:gd name="connsiteY2137" fmla="*/ 681414 h 2836862"/>
              <a:gd name="connsiteX2138" fmla="*/ 1770554 w 1907672"/>
              <a:gd name="connsiteY2138" fmla="*/ 692754 h 2836862"/>
              <a:gd name="connsiteX2139" fmla="*/ 1770554 w 1907672"/>
              <a:gd name="connsiteY2139" fmla="*/ 694644 h 2836862"/>
              <a:gd name="connsiteX2140" fmla="*/ 1770554 w 1907672"/>
              <a:gd name="connsiteY2140" fmla="*/ 696533 h 2836862"/>
              <a:gd name="connsiteX2141" fmla="*/ 1770554 w 1907672"/>
              <a:gd name="connsiteY2141" fmla="*/ 699368 h 2836862"/>
              <a:gd name="connsiteX2142" fmla="*/ 1770554 w 1907672"/>
              <a:gd name="connsiteY2142" fmla="*/ 700313 h 2836862"/>
              <a:gd name="connsiteX2143" fmla="*/ 1766792 w 1907672"/>
              <a:gd name="connsiteY2143" fmla="*/ 692754 h 2836862"/>
              <a:gd name="connsiteX2144" fmla="*/ 1766792 w 1907672"/>
              <a:gd name="connsiteY2144" fmla="*/ 688974 h 2836862"/>
              <a:gd name="connsiteX2145" fmla="*/ 1763030 w 1907672"/>
              <a:gd name="connsiteY2145" fmla="*/ 692754 h 2836862"/>
              <a:gd name="connsiteX2146" fmla="*/ 1763030 w 1907672"/>
              <a:gd name="connsiteY2146" fmla="*/ 693699 h 2836862"/>
              <a:gd name="connsiteX2147" fmla="*/ 1763030 w 1907672"/>
              <a:gd name="connsiteY2147" fmla="*/ 696533 h 2836862"/>
              <a:gd name="connsiteX2148" fmla="*/ 1759267 w 1907672"/>
              <a:gd name="connsiteY2148" fmla="*/ 707873 h 2836862"/>
              <a:gd name="connsiteX2149" fmla="*/ 1759267 w 1907672"/>
              <a:gd name="connsiteY2149" fmla="*/ 704093 h 2836862"/>
              <a:gd name="connsiteX2150" fmla="*/ 1751742 w 1907672"/>
              <a:gd name="connsiteY2150" fmla="*/ 704093 h 2836862"/>
              <a:gd name="connsiteX2151" fmla="*/ 1751742 w 1907672"/>
              <a:gd name="connsiteY2151" fmla="*/ 706928 h 2836862"/>
              <a:gd name="connsiteX2152" fmla="*/ 1751742 w 1907672"/>
              <a:gd name="connsiteY2152" fmla="*/ 707873 h 2836862"/>
              <a:gd name="connsiteX2153" fmla="*/ 1747980 w 1907672"/>
              <a:gd name="connsiteY2153" fmla="*/ 707873 h 2836862"/>
              <a:gd name="connsiteX2154" fmla="*/ 1744218 w 1907672"/>
              <a:gd name="connsiteY2154" fmla="*/ 711653 h 2836862"/>
              <a:gd name="connsiteX2155" fmla="*/ 1740455 w 1907672"/>
              <a:gd name="connsiteY2155" fmla="*/ 719212 h 2836862"/>
              <a:gd name="connsiteX2156" fmla="*/ 1740455 w 1907672"/>
              <a:gd name="connsiteY2156" fmla="*/ 715433 h 2836862"/>
              <a:gd name="connsiteX2157" fmla="*/ 1740455 w 1907672"/>
              <a:gd name="connsiteY2157" fmla="*/ 711653 h 2836862"/>
              <a:gd name="connsiteX2158" fmla="*/ 1736693 w 1907672"/>
              <a:gd name="connsiteY2158" fmla="*/ 711653 h 2836862"/>
              <a:gd name="connsiteX2159" fmla="*/ 1736693 w 1907672"/>
              <a:gd name="connsiteY2159" fmla="*/ 704093 h 2836862"/>
              <a:gd name="connsiteX2160" fmla="*/ 1736693 w 1907672"/>
              <a:gd name="connsiteY2160" fmla="*/ 711653 h 2836862"/>
              <a:gd name="connsiteX2161" fmla="*/ 1732931 w 1907672"/>
              <a:gd name="connsiteY2161" fmla="*/ 711653 h 2836862"/>
              <a:gd name="connsiteX2162" fmla="*/ 1729168 w 1907672"/>
              <a:gd name="connsiteY2162" fmla="*/ 704093 h 2836862"/>
              <a:gd name="connsiteX2163" fmla="*/ 1729168 w 1907672"/>
              <a:gd name="connsiteY2163" fmla="*/ 711653 h 2836862"/>
              <a:gd name="connsiteX2164" fmla="*/ 1729168 w 1907672"/>
              <a:gd name="connsiteY2164" fmla="*/ 719212 h 2836862"/>
              <a:gd name="connsiteX2165" fmla="*/ 1725406 w 1907672"/>
              <a:gd name="connsiteY2165" fmla="*/ 715433 h 2836862"/>
              <a:gd name="connsiteX2166" fmla="*/ 1721644 w 1907672"/>
              <a:gd name="connsiteY2166" fmla="*/ 719212 h 2836862"/>
              <a:gd name="connsiteX2167" fmla="*/ 1714119 w 1907672"/>
              <a:gd name="connsiteY2167" fmla="*/ 707873 h 2836862"/>
              <a:gd name="connsiteX2168" fmla="*/ 1717881 w 1907672"/>
              <a:gd name="connsiteY2168" fmla="*/ 719212 h 2836862"/>
              <a:gd name="connsiteX2169" fmla="*/ 1714119 w 1907672"/>
              <a:gd name="connsiteY2169" fmla="*/ 719212 h 2836862"/>
              <a:gd name="connsiteX2170" fmla="*/ 1710356 w 1907672"/>
              <a:gd name="connsiteY2170" fmla="*/ 711653 h 2836862"/>
              <a:gd name="connsiteX2171" fmla="*/ 1710356 w 1907672"/>
              <a:gd name="connsiteY2171" fmla="*/ 715433 h 2836862"/>
              <a:gd name="connsiteX2172" fmla="*/ 1710356 w 1907672"/>
              <a:gd name="connsiteY2172" fmla="*/ 722992 h 2836862"/>
              <a:gd name="connsiteX2173" fmla="*/ 1706594 w 1907672"/>
              <a:gd name="connsiteY2173" fmla="*/ 719212 h 2836862"/>
              <a:gd name="connsiteX2174" fmla="*/ 1706594 w 1907672"/>
              <a:gd name="connsiteY2174" fmla="*/ 722992 h 2836862"/>
              <a:gd name="connsiteX2175" fmla="*/ 1699069 w 1907672"/>
              <a:gd name="connsiteY2175" fmla="*/ 715433 h 2836862"/>
              <a:gd name="connsiteX2176" fmla="*/ 1699069 w 1907672"/>
              <a:gd name="connsiteY2176" fmla="*/ 719212 h 2836862"/>
              <a:gd name="connsiteX2177" fmla="*/ 1699069 w 1907672"/>
              <a:gd name="connsiteY2177" fmla="*/ 722992 h 2836862"/>
              <a:gd name="connsiteX2178" fmla="*/ 1695307 w 1907672"/>
              <a:gd name="connsiteY2178" fmla="*/ 715433 h 2836862"/>
              <a:gd name="connsiteX2179" fmla="*/ 1695307 w 1907672"/>
              <a:gd name="connsiteY2179" fmla="*/ 726772 h 2836862"/>
              <a:gd name="connsiteX2180" fmla="*/ 1691545 w 1907672"/>
              <a:gd name="connsiteY2180" fmla="*/ 722992 h 2836862"/>
              <a:gd name="connsiteX2181" fmla="*/ 1691545 w 1907672"/>
              <a:gd name="connsiteY2181" fmla="*/ 726772 h 2836862"/>
              <a:gd name="connsiteX2182" fmla="*/ 1687782 w 1907672"/>
              <a:gd name="connsiteY2182" fmla="*/ 715433 h 2836862"/>
              <a:gd name="connsiteX2183" fmla="*/ 1687782 w 1907672"/>
              <a:gd name="connsiteY2183" fmla="*/ 712598 h 2836862"/>
              <a:gd name="connsiteX2184" fmla="*/ 1687782 w 1907672"/>
              <a:gd name="connsiteY2184" fmla="*/ 711653 h 2836862"/>
              <a:gd name="connsiteX2185" fmla="*/ 1687440 w 1907672"/>
              <a:gd name="connsiteY2185" fmla="*/ 715433 h 2836862"/>
              <a:gd name="connsiteX2186" fmla="*/ 1684020 w 1907672"/>
              <a:gd name="connsiteY2186" fmla="*/ 715433 h 2836862"/>
              <a:gd name="connsiteX2187" fmla="*/ 1685274 w 1907672"/>
              <a:gd name="connsiteY2187" fmla="*/ 717952 h 2836862"/>
              <a:gd name="connsiteX2188" fmla="*/ 1684020 w 1907672"/>
              <a:gd name="connsiteY2188" fmla="*/ 719212 h 2836862"/>
              <a:gd name="connsiteX2189" fmla="*/ 1685406 w 1907672"/>
              <a:gd name="connsiteY2189" fmla="*/ 718217 h 2836862"/>
              <a:gd name="connsiteX2190" fmla="*/ 1687782 w 1907672"/>
              <a:gd name="connsiteY2190" fmla="*/ 722992 h 2836862"/>
              <a:gd name="connsiteX2191" fmla="*/ 1687782 w 1907672"/>
              <a:gd name="connsiteY2191" fmla="*/ 726772 h 2836862"/>
              <a:gd name="connsiteX2192" fmla="*/ 1684020 w 1907672"/>
              <a:gd name="connsiteY2192" fmla="*/ 722992 h 2836862"/>
              <a:gd name="connsiteX2193" fmla="*/ 1680257 w 1907672"/>
              <a:gd name="connsiteY2193" fmla="*/ 719212 h 2836862"/>
              <a:gd name="connsiteX2194" fmla="*/ 1681145 w 1907672"/>
              <a:gd name="connsiteY2194" fmla="*/ 723374 h 2836862"/>
              <a:gd name="connsiteX2195" fmla="*/ 1680257 w 1907672"/>
              <a:gd name="connsiteY2195" fmla="*/ 722992 h 2836862"/>
              <a:gd name="connsiteX2196" fmla="*/ 1680257 w 1907672"/>
              <a:gd name="connsiteY2196" fmla="*/ 730551 h 2836862"/>
              <a:gd name="connsiteX2197" fmla="*/ 1676495 w 1907672"/>
              <a:gd name="connsiteY2197" fmla="*/ 726772 h 2836862"/>
              <a:gd name="connsiteX2198" fmla="*/ 1672733 w 1907672"/>
              <a:gd name="connsiteY2198" fmla="*/ 730551 h 2836862"/>
              <a:gd name="connsiteX2199" fmla="*/ 1668970 w 1907672"/>
              <a:gd name="connsiteY2199" fmla="*/ 719212 h 2836862"/>
              <a:gd name="connsiteX2200" fmla="*/ 1668970 w 1907672"/>
              <a:gd name="connsiteY2200" fmla="*/ 730551 h 2836862"/>
              <a:gd name="connsiteX2201" fmla="*/ 1661446 w 1907672"/>
              <a:gd name="connsiteY2201" fmla="*/ 730551 h 2836862"/>
              <a:gd name="connsiteX2202" fmla="*/ 1661446 w 1907672"/>
              <a:gd name="connsiteY2202" fmla="*/ 734331 h 2836862"/>
              <a:gd name="connsiteX2203" fmla="*/ 1653921 w 1907672"/>
              <a:gd name="connsiteY2203" fmla="*/ 730551 h 2836862"/>
              <a:gd name="connsiteX2204" fmla="*/ 1653921 w 1907672"/>
              <a:gd name="connsiteY2204" fmla="*/ 734331 h 2836862"/>
              <a:gd name="connsiteX2205" fmla="*/ 1650158 w 1907672"/>
              <a:gd name="connsiteY2205" fmla="*/ 734331 h 2836862"/>
              <a:gd name="connsiteX2206" fmla="*/ 1650158 w 1907672"/>
              <a:gd name="connsiteY2206" fmla="*/ 738111 h 2836862"/>
              <a:gd name="connsiteX2207" fmla="*/ 1646396 w 1907672"/>
              <a:gd name="connsiteY2207" fmla="*/ 734331 h 2836862"/>
              <a:gd name="connsiteX2208" fmla="*/ 1642634 w 1907672"/>
              <a:gd name="connsiteY2208" fmla="*/ 741891 h 2836862"/>
              <a:gd name="connsiteX2209" fmla="*/ 1638871 w 1907672"/>
              <a:gd name="connsiteY2209" fmla="*/ 734331 h 2836862"/>
              <a:gd name="connsiteX2210" fmla="*/ 1642634 w 1907672"/>
              <a:gd name="connsiteY2210" fmla="*/ 741891 h 2836862"/>
              <a:gd name="connsiteX2211" fmla="*/ 1635109 w 1907672"/>
              <a:gd name="connsiteY2211" fmla="*/ 730551 h 2836862"/>
              <a:gd name="connsiteX2212" fmla="*/ 1627584 w 1907672"/>
              <a:gd name="connsiteY2212" fmla="*/ 745670 h 2836862"/>
              <a:gd name="connsiteX2213" fmla="*/ 1626455 w 1907672"/>
              <a:gd name="connsiteY2213" fmla="*/ 746048 h 2836862"/>
              <a:gd name="connsiteX2214" fmla="*/ 1624292 w 1907672"/>
              <a:gd name="connsiteY2214" fmla="*/ 739528 h 2836862"/>
              <a:gd name="connsiteX2215" fmla="*/ 1623822 w 1907672"/>
              <a:gd name="connsiteY2215" fmla="*/ 738111 h 2836862"/>
              <a:gd name="connsiteX2216" fmla="*/ 1623822 w 1907672"/>
              <a:gd name="connsiteY2216" fmla="*/ 745670 h 2836862"/>
              <a:gd name="connsiteX2217" fmla="*/ 1623822 w 1907672"/>
              <a:gd name="connsiteY2217" fmla="*/ 749450 h 2836862"/>
              <a:gd name="connsiteX2218" fmla="*/ 1620060 w 1907672"/>
              <a:gd name="connsiteY2218" fmla="*/ 741891 h 2836862"/>
              <a:gd name="connsiteX2219" fmla="*/ 1620060 w 1907672"/>
              <a:gd name="connsiteY2219" fmla="*/ 745670 h 2836862"/>
              <a:gd name="connsiteX2220" fmla="*/ 1616297 w 1907672"/>
              <a:gd name="connsiteY2220" fmla="*/ 719212 h 2836862"/>
              <a:gd name="connsiteX2221" fmla="*/ 1616297 w 1907672"/>
              <a:gd name="connsiteY2221" fmla="*/ 722992 h 2836862"/>
              <a:gd name="connsiteX2222" fmla="*/ 1616297 w 1907672"/>
              <a:gd name="connsiteY2222" fmla="*/ 726772 h 2836862"/>
              <a:gd name="connsiteX2223" fmla="*/ 1617708 w 1907672"/>
              <a:gd name="connsiteY2223" fmla="*/ 735749 h 2836862"/>
              <a:gd name="connsiteX2224" fmla="*/ 1616961 w 1907672"/>
              <a:gd name="connsiteY2224" fmla="*/ 739000 h 2836862"/>
              <a:gd name="connsiteX2225" fmla="*/ 1616297 w 1907672"/>
              <a:gd name="connsiteY2225" fmla="*/ 738111 h 2836862"/>
              <a:gd name="connsiteX2226" fmla="*/ 1616297 w 1907672"/>
              <a:gd name="connsiteY2226" fmla="*/ 741891 h 2836862"/>
              <a:gd name="connsiteX2227" fmla="*/ 1616297 w 1907672"/>
              <a:gd name="connsiteY2227" fmla="*/ 749450 h 2836862"/>
              <a:gd name="connsiteX2228" fmla="*/ 1612535 w 1907672"/>
              <a:gd name="connsiteY2228" fmla="*/ 741891 h 2836862"/>
              <a:gd name="connsiteX2229" fmla="*/ 1612535 w 1907672"/>
              <a:gd name="connsiteY2229" fmla="*/ 738111 h 2836862"/>
              <a:gd name="connsiteX2230" fmla="*/ 1611124 w 1907672"/>
              <a:gd name="connsiteY2230" fmla="*/ 746143 h 2836862"/>
              <a:gd name="connsiteX2231" fmla="*/ 1611303 w 1907672"/>
              <a:gd name="connsiteY2231" fmla="*/ 747526 h 2836862"/>
              <a:gd name="connsiteX2232" fmla="*/ 1610654 w 1907672"/>
              <a:gd name="connsiteY2232" fmla="*/ 748505 h 2836862"/>
              <a:gd name="connsiteX2233" fmla="*/ 1608772 w 1907672"/>
              <a:gd name="connsiteY2233" fmla="*/ 745670 h 2836862"/>
              <a:gd name="connsiteX2234" fmla="*/ 1605010 w 1907672"/>
              <a:gd name="connsiteY2234" fmla="*/ 745670 h 2836862"/>
              <a:gd name="connsiteX2235" fmla="*/ 1605010 w 1907672"/>
              <a:gd name="connsiteY2235" fmla="*/ 749450 h 2836862"/>
              <a:gd name="connsiteX2236" fmla="*/ 1605010 w 1907672"/>
              <a:gd name="connsiteY2236" fmla="*/ 753230 h 2836862"/>
              <a:gd name="connsiteX2237" fmla="*/ 1605010 w 1907672"/>
              <a:gd name="connsiteY2237" fmla="*/ 753702 h 2836862"/>
              <a:gd name="connsiteX2238" fmla="*/ 1605010 w 1907672"/>
              <a:gd name="connsiteY2238" fmla="*/ 757010 h 2836862"/>
              <a:gd name="connsiteX2239" fmla="*/ 1605010 w 1907672"/>
              <a:gd name="connsiteY2239" fmla="*/ 760789 h 2836862"/>
              <a:gd name="connsiteX2240" fmla="*/ 1601248 w 1907672"/>
              <a:gd name="connsiteY2240" fmla="*/ 753230 h 2836862"/>
              <a:gd name="connsiteX2241" fmla="*/ 1601248 w 1907672"/>
              <a:gd name="connsiteY2241" fmla="*/ 749450 h 2836862"/>
              <a:gd name="connsiteX2242" fmla="*/ 1597485 w 1907672"/>
              <a:gd name="connsiteY2242" fmla="*/ 745670 h 2836862"/>
              <a:gd name="connsiteX2243" fmla="*/ 1601248 w 1907672"/>
              <a:gd name="connsiteY2243" fmla="*/ 760789 h 2836862"/>
              <a:gd name="connsiteX2244" fmla="*/ 1597485 w 1907672"/>
              <a:gd name="connsiteY2244" fmla="*/ 760789 h 2836862"/>
              <a:gd name="connsiteX2245" fmla="*/ 1597485 w 1907672"/>
              <a:gd name="connsiteY2245" fmla="*/ 757010 h 2836862"/>
              <a:gd name="connsiteX2246" fmla="*/ 1597025 w 1907672"/>
              <a:gd name="connsiteY2246" fmla="*/ 756548 h 2836862"/>
              <a:gd name="connsiteX2247" fmla="*/ 1593723 w 1907672"/>
              <a:gd name="connsiteY2247" fmla="*/ 753230 h 2836862"/>
              <a:gd name="connsiteX2248" fmla="*/ 1597485 w 1907672"/>
              <a:gd name="connsiteY2248" fmla="*/ 760789 h 2836862"/>
              <a:gd name="connsiteX2249" fmla="*/ 1589961 w 1907672"/>
              <a:gd name="connsiteY2249" fmla="*/ 749450 h 2836862"/>
              <a:gd name="connsiteX2250" fmla="*/ 1589961 w 1907672"/>
              <a:gd name="connsiteY2250" fmla="*/ 738111 h 2836862"/>
              <a:gd name="connsiteX2251" fmla="*/ 1589961 w 1907672"/>
              <a:gd name="connsiteY2251" fmla="*/ 726772 h 2836862"/>
              <a:gd name="connsiteX2252" fmla="*/ 1586198 w 1907672"/>
              <a:gd name="connsiteY2252" fmla="*/ 730551 h 2836862"/>
              <a:gd name="connsiteX2253" fmla="*/ 1589961 w 1907672"/>
              <a:gd name="connsiteY2253" fmla="*/ 757010 h 2836862"/>
              <a:gd name="connsiteX2254" fmla="*/ 1586198 w 1907672"/>
              <a:gd name="connsiteY2254" fmla="*/ 749450 h 2836862"/>
              <a:gd name="connsiteX2255" fmla="*/ 1586198 w 1907672"/>
              <a:gd name="connsiteY2255" fmla="*/ 757010 h 2836862"/>
              <a:gd name="connsiteX2256" fmla="*/ 1586198 w 1907672"/>
              <a:gd name="connsiteY2256" fmla="*/ 760789 h 2836862"/>
              <a:gd name="connsiteX2257" fmla="*/ 1582436 w 1907672"/>
              <a:gd name="connsiteY2257" fmla="*/ 745670 h 2836862"/>
              <a:gd name="connsiteX2258" fmla="*/ 1586198 w 1907672"/>
              <a:gd name="connsiteY2258" fmla="*/ 745670 h 2836862"/>
              <a:gd name="connsiteX2259" fmla="*/ 1582436 w 1907672"/>
              <a:gd name="connsiteY2259" fmla="*/ 738111 h 2836862"/>
              <a:gd name="connsiteX2260" fmla="*/ 1582436 w 1907672"/>
              <a:gd name="connsiteY2260" fmla="*/ 741891 h 2836862"/>
              <a:gd name="connsiteX2261" fmla="*/ 1582436 w 1907672"/>
              <a:gd name="connsiteY2261" fmla="*/ 745670 h 2836862"/>
              <a:gd name="connsiteX2262" fmla="*/ 1582436 w 1907672"/>
              <a:gd name="connsiteY2262" fmla="*/ 745670 h 2836862"/>
              <a:gd name="connsiteX2263" fmla="*/ 1582436 w 1907672"/>
              <a:gd name="connsiteY2263" fmla="*/ 749450 h 2836862"/>
              <a:gd name="connsiteX2264" fmla="*/ 1582436 w 1907672"/>
              <a:gd name="connsiteY2264" fmla="*/ 753230 h 2836862"/>
              <a:gd name="connsiteX2265" fmla="*/ 1582436 w 1907672"/>
              <a:gd name="connsiteY2265" fmla="*/ 760789 h 2836862"/>
              <a:gd name="connsiteX2266" fmla="*/ 1582436 w 1907672"/>
              <a:gd name="connsiteY2266" fmla="*/ 764569 h 2836862"/>
              <a:gd name="connsiteX2267" fmla="*/ 1581149 w 1907672"/>
              <a:gd name="connsiteY2267" fmla="*/ 761984 h 2836862"/>
              <a:gd name="connsiteX2268" fmla="*/ 1581149 w 1907672"/>
              <a:gd name="connsiteY2268" fmla="*/ 763587 h 2836862"/>
              <a:gd name="connsiteX2269" fmla="*/ 1579562 w 1907672"/>
              <a:gd name="connsiteY2269" fmla="*/ 763587 h 2836862"/>
              <a:gd name="connsiteX2270" fmla="*/ 1579562 w 1907672"/>
              <a:gd name="connsiteY2270" fmla="*/ 760412 h 2836862"/>
              <a:gd name="connsiteX2271" fmla="*/ 1580367 w 1907672"/>
              <a:gd name="connsiteY2271" fmla="*/ 760412 h 2836862"/>
              <a:gd name="connsiteX2272" fmla="*/ 1579143 w 1907672"/>
              <a:gd name="connsiteY2272" fmla="*/ 757955 h 2836862"/>
              <a:gd name="connsiteX2273" fmla="*/ 1578673 w 1907672"/>
              <a:gd name="connsiteY2273" fmla="*/ 757010 h 2836862"/>
              <a:gd name="connsiteX2274" fmla="*/ 1579069 w 1907672"/>
              <a:gd name="connsiteY2274" fmla="*/ 756744 h 2836862"/>
              <a:gd name="connsiteX2275" fmla="*/ 1574911 w 1907672"/>
              <a:gd name="connsiteY2275" fmla="*/ 752585 h 2836862"/>
              <a:gd name="connsiteX2276" fmla="*/ 1574911 w 1907672"/>
              <a:gd name="connsiteY2276" fmla="*/ 753230 h 2836862"/>
              <a:gd name="connsiteX2277" fmla="*/ 1574911 w 1907672"/>
              <a:gd name="connsiteY2277" fmla="*/ 760789 h 2836862"/>
              <a:gd name="connsiteX2278" fmla="*/ 1571149 w 1907672"/>
              <a:gd name="connsiteY2278" fmla="*/ 749450 h 2836862"/>
              <a:gd name="connsiteX2279" fmla="*/ 1574911 w 1907672"/>
              <a:gd name="connsiteY2279" fmla="*/ 745670 h 2836862"/>
              <a:gd name="connsiteX2280" fmla="*/ 1574911 w 1907672"/>
              <a:gd name="connsiteY2280" fmla="*/ 752538 h 2836862"/>
              <a:gd name="connsiteX2281" fmla="*/ 1578967 w 1907672"/>
              <a:gd name="connsiteY2281" fmla="*/ 754856 h 2836862"/>
              <a:gd name="connsiteX2282" fmla="*/ 1579386 w 1907672"/>
              <a:gd name="connsiteY2282" fmla="*/ 756532 h 2836862"/>
              <a:gd name="connsiteX2283" fmla="*/ 1580084 w 1907672"/>
              <a:gd name="connsiteY2283" fmla="*/ 756065 h 2836862"/>
              <a:gd name="connsiteX2284" fmla="*/ 1578673 w 1907672"/>
              <a:gd name="connsiteY2284" fmla="*/ 749450 h 2836862"/>
              <a:gd name="connsiteX2285" fmla="*/ 1574911 w 1907672"/>
              <a:gd name="connsiteY2285" fmla="*/ 745670 h 2836862"/>
              <a:gd name="connsiteX2286" fmla="*/ 1574911 w 1907672"/>
              <a:gd name="connsiteY2286" fmla="*/ 738111 h 2836862"/>
              <a:gd name="connsiteX2287" fmla="*/ 1571149 w 1907672"/>
              <a:gd name="connsiteY2287" fmla="*/ 722992 h 2836862"/>
              <a:gd name="connsiteX2288" fmla="*/ 1571149 w 1907672"/>
              <a:gd name="connsiteY2288" fmla="*/ 726772 h 2836862"/>
              <a:gd name="connsiteX2289" fmla="*/ 1571149 w 1907672"/>
              <a:gd name="connsiteY2289" fmla="*/ 738111 h 2836862"/>
              <a:gd name="connsiteX2290" fmla="*/ 1571149 w 1907672"/>
              <a:gd name="connsiteY2290" fmla="*/ 745670 h 2836862"/>
              <a:gd name="connsiteX2291" fmla="*/ 1567386 w 1907672"/>
              <a:gd name="connsiteY2291" fmla="*/ 738111 h 2836862"/>
              <a:gd name="connsiteX2292" fmla="*/ 1563624 w 1907672"/>
              <a:gd name="connsiteY2292" fmla="*/ 738111 h 2836862"/>
              <a:gd name="connsiteX2293" fmla="*/ 1563624 w 1907672"/>
              <a:gd name="connsiteY2293" fmla="*/ 745670 h 2836862"/>
              <a:gd name="connsiteX2294" fmla="*/ 1567386 w 1907672"/>
              <a:gd name="connsiteY2294" fmla="*/ 760789 h 2836862"/>
              <a:gd name="connsiteX2295" fmla="*/ 1563624 w 1907672"/>
              <a:gd name="connsiteY2295" fmla="*/ 753230 h 2836862"/>
              <a:gd name="connsiteX2296" fmla="*/ 1562842 w 1907672"/>
              <a:gd name="connsiteY2296" fmla="*/ 749300 h 2836862"/>
              <a:gd name="connsiteX2297" fmla="*/ 1560512 w 1907672"/>
              <a:gd name="connsiteY2297" fmla="*/ 749300 h 2836862"/>
              <a:gd name="connsiteX2298" fmla="*/ 1560512 w 1907672"/>
              <a:gd name="connsiteY2298" fmla="*/ 744537 h 2836862"/>
              <a:gd name="connsiteX2299" fmla="*/ 1562482 w 1907672"/>
              <a:gd name="connsiteY2299" fmla="*/ 747492 h 2836862"/>
              <a:gd name="connsiteX2300" fmla="*/ 1559862 w 1907672"/>
              <a:gd name="connsiteY2300" fmla="*/ 734331 h 2836862"/>
              <a:gd name="connsiteX2301" fmla="*/ 1559862 w 1907672"/>
              <a:gd name="connsiteY2301" fmla="*/ 730551 h 2836862"/>
              <a:gd name="connsiteX2302" fmla="*/ 1556099 w 1907672"/>
              <a:gd name="connsiteY2302" fmla="*/ 741891 h 2836862"/>
              <a:gd name="connsiteX2303" fmla="*/ 1548574 w 1907672"/>
              <a:gd name="connsiteY2303" fmla="*/ 741891 h 2836862"/>
              <a:gd name="connsiteX2304" fmla="*/ 1544812 w 1907672"/>
              <a:gd name="connsiteY2304" fmla="*/ 730551 h 2836862"/>
              <a:gd name="connsiteX2305" fmla="*/ 1541050 w 1907672"/>
              <a:gd name="connsiteY2305" fmla="*/ 730551 h 2836862"/>
              <a:gd name="connsiteX2306" fmla="*/ 1541050 w 1907672"/>
              <a:gd name="connsiteY2306" fmla="*/ 726772 h 2836862"/>
              <a:gd name="connsiteX2307" fmla="*/ 1537287 w 1907672"/>
              <a:gd name="connsiteY2307" fmla="*/ 726772 h 2836862"/>
              <a:gd name="connsiteX2308" fmla="*/ 1537287 w 1907672"/>
              <a:gd name="connsiteY2308" fmla="*/ 722992 h 2836862"/>
              <a:gd name="connsiteX2309" fmla="*/ 1536977 w 1907672"/>
              <a:gd name="connsiteY2309" fmla="*/ 726105 h 2836862"/>
              <a:gd name="connsiteX2310" fmla="*/ 1533995 w 1907672"/>
              <a:gd name="connsiteY2310" fmla="*/ 719685 h 2836862"/>
              <a:gd name="connsiteX2311" fmla="*/ 1533525 w 1907672"/>
              <a:gd name="connsiteY2311" fmla="*/ 715433 h 2836862"/>
              <a:gd name="connsiteX2312" fmla="*/ 1537287 w 1907672"/>
              <a:gd name="connsiteY2312" fmla="*/ 711653 h 2836862"/>
              <a:gd name="connsiteX2313" fmla="*/ 1541050 w 1907672"/>
              <a:gd name="connsiteY2313" fmla="*/ 707873 h 2836862"/>
              <a:gd name="connsiteX2314" fmla="*/ 1541050 w 1907672"/>
              <a:gd name="connsiteY2314" fmla="*/ 722992 h 2836862"/>
              <a:gd name="connsiteX2315" fmla="*/ 1544812 w 1907672"/>
              <a:gd name="connsiteY2315" fmla="*/ 722992 h 2836862"/>
              <a:gd name="connsiteX2316" fmla="*/ 1544812 w 1907672"/>
              <a:gd name="connsiteY2316" fmla="*/ 711653 h 2836862"/>
              <a:gd name="connsiteX2317" fmla="*/ 1544812 w 1907672"/>
              <a:gd name="connsiteY2317" fmla="*/ 707873 h 2836862"/>
              <a:gd name="connsiteX2318" fmla="*/ 1544812 w 1907672"/>
              <a:gd name="connsiteY2318" fmla="*/ 707873 h 2836862"/>
              <a:gd name="connsiteX2319" fmla="*/ 1544812 w 1907672"/>
              <a:gd name="connsiteY2319" fmla="*/ 704093 h 2836862"/>
              <a:gd name="connsiteX2320" fmla="*/ 1552337 w 1907672"/>
              <a:gd name="connsiteY2320" fmla="*/ 707873 h 2836862"/>
              <a:gd name="connsiteX2321" fmla="*/ 1556099 w 1907672"/>
              <a:gd name="connsiteY2321" fmla="*/ 711653 h 2836862"/>
              <a:gd name="connsiteX2322" fmla="*/ 1556099 w 1907672"/>
              <a:gd name="connsiteY2322" fmla="*/ 704093 h 2836862"/>
              <a:gd name="connsiteX2323" fmla="*/ 1563624 w 1907672"/>
              <a:gd name="connsiteY2323" fmla="*/ 704093 h 2836862"/>
              <a:gd name="connsiteX2324" fmla="*/ 1574911 w 1907672"/>
              <a:gd name="connsiteY2324" fmla="*/ 696533 h 2836862"/>
              <a:gd name="connsiteX2325" fmla="*/ 1574911 w 1907672"/>
              <a:gd name="connsiteY2325" fmla="*/ 704093 h 2836862"/>
              <a:gd name="connsiteX2326" fmla="*/ 1578673 w 1907672"/>
              <a:gd name="connsiteY2326" fmla="*/ 707873 h 2836862"/>
              <a:gd name="connsiteX2327" fmla="*/ 1578673 w 1907672"/>
              <a:gd name="connsiteY2327" fmla="*/ 696533 h 2836862"/>
              <a:gd name="connsiteX2328" fmla="*/ 1582436 w 1907672"/>
              <a:gd name="connsiteY2328" fmla="*/ 688974 h 2836862"/>
              <a:gd name="connsiteX2329" fmla="*/ 1586198 w 1907672"/>
              <a:gd name="connsiteY2329" fmla="*/ 692754 h 2836862"/>
              <a:gd name="connsiteX2330" fmla="*/ 1589961 w 1907672"/>
              <a:gd name="connsiteY2330" fmla="*/ 692754 h 2836862"/>
              <a:gd name="connsiteX2331" fmla="*/ 1593723 w 1907672"/>
              <a:gd name="connsiteY2331" fmla="*/ 700313 h 2836862"/>
              <a:gd name="connsiteX2332" fmla="*/ 1593723 w 1907672"/>
              <a:gd name="connsiteY2332" fmla="*/ 685194 h 2836862"/>
              <a:gd name="connsiteX2333" fmla="*/ 1601248 w 1907672"/>
              <a:gd name="connsiteY2333" fmla="*/ 692754 h 2836862"/>
              <a:gd name="connsiteX2334" fmla="*/ 1612535 w 1907672"/>
              <a:gd name="connsiteY2334" fmla="*/ 677635 h 2836862"/>
              <a:gd name="connsiteX2335" fmla="*/ 1612535 w 1907672"/>
              <a:gd name="connsiteY2335" fmla="*/ 685194 h 2836862"/>
              <a:gd name="connsiteX2336" fmla="*/ 1627584 w 1907672"/>
              <a:gd name="connsiteY2336" fmla="*/ 673855 h 2836862"/>
              <a:gd name="connsiteX2337" fmla="*/ 1627584 w 1907672"/>
              <a:gd name="connsiteY2337" fmla="*/ 685194 h 2836862"/>
              <a:gd name="connsiteX2338" fmla="*/ 1631347 w 1907672"/>
              <a:gd name="connsiteY2338" fmla="*/ 673855 h 2836862"/>
              <a:gd name="connsiteX2339" fmla="*/ 1635109 w 1907672"/>
              <a:gd name="connsiteY2339" fmla="*/ 677635 h 2836862"/>
              <a:gd name="connsiteX2340" fmla="*/ 1635109 w 1907672"/>
              <a:gd name="connsiteY2340" fmla="*/ 670075 h 2836862"/>
              <a:gd name="connsiteX2341" fmla="*/ 1642634 w 1907672"/>
              <a:gd name="connsiteY2341" fmla="*/ 670075 h 2836862"/>
              <a:gd name="connsiteX2342" fmla="*/ 1642634 w 1907672"/>
              <a:gd name="connsiteY2342" fmla="*/ 677635 h 2836862"/>
              <a:gd name="connsiteX2343" fmla="*/ 1642634 w 1907672"/>
              <a:gd name="connsiteY2343" fmla="*/ 666296 h 2836862"/>
              <a:gd name="connsiteX2344" fmla="*/ 1653921 w 1907672"/>
              <a:gd name="connsiteY2344" fmla="*/ 670075 h 2836862"/>
              <a:gd name="connsiteX2345" fmla="*/ 1653921 w 1907672"/>
              <a:gd name="connsiteY2345" fmla="*/ 662516 h 2836862"/>
              <a:gd name="connsiteX2346" fmla="*/ 1661446 w 1907672"/>
              <a:gd name="connsiteY2346" fmla="*/ 662516 h 2836862"/>
              <a:gd name="connsiteX2347" fmla="*/ 1672733 w 1907672"/>
              <a:gd name="connsiteY2347" fmla="*/ 666296 h 2836862"/>
              <a:gd name="connsiteX2348" fmla="*/ 1691545 w 1907672"/>
              <a:gd name="connsiteY2348" fmla="*/ 658736 h 2836862"/>
              <a:gd name="connsiteX2349" fmla="*/ 1691545 w 1907672"/>
              <a:gd name="connsiteY2349" fmla="*/ 662516 h 2836862"/>
              <a:gd name="connsiteX2350" fmla="*/ 1695307 w 1907672"/>
              <a:gd name="connsiteY2350" fmla="*/ 654956 h 2836862"/>
              <a:gd name="connsiteX2351" fmla="*/ 1699069 w 1907672"/>
              <a:gd name="connsiteY2351" fmla="*/ 662516 h 2836862"/>
              <a:gd name="connsiteX2352" fmla="*/ 1702832 w 1907672"/>
              <a:gd name="connsiteY2352" fmla="*/ 658736 h 2836862"/>
              <a:gd name="connsiteX2353" fmla="*/ 1710356 w 1907672"/>
              <a:gd name="connsiteY2353" fmla="*/ 658736 h 2836862"/>
              <a:gd name="connsiteX2354" fmla="*/ 1710356 w 1907672"/>
              <a:gd name="connsiteY2354" fmla="*/ 666296 h 2836862"/>
              <a:gd name="connsiteX2355" fmla="*/ 1714119 w 1907672"/>
              <a:gd name="connsiteY2355" fmla="*/ 666296 h 2836862"/>
              <a:gd name="connsiteX2356" fmla="*/ 1714119 w 1907672"/>
              <a:gd name="connsiteY2356" fmla="*/ 658736 h 2836862"/>
              <a:gd name="connsiteX2357" fmla="*/ 1729168 w 1907672"/>
              <a:gd name="connsiteY2357" fmla="*/ 651176 h 2836862"/>
              <a:gd name="connsiteX2358" fmla="*/ 1732931 w 1907672"/>
              <a:gd name="connsiteY2358" fmla="*/ 662516 h 2836862"/>
              <a:gd name="connsiteX2359" fmla="*/ 1732931 w 1907672"/>
              <a:gd name="connsiteY2359" fmla="*/ 658736 h 2836862"/>
              <a:gd name="connsiteX2360" fmla="*/ 1736693 w 1907672"/>
              <a:gd name="connsiteY2360" fmla="*/ 666296 h 2836862"/>
              <a:gd name="connsiteX2361" fmla="*/ 1736693 w 1907672"/>
              <a:gd name="connsiteY2361" fmla="*/ 658736 h 2836862"/>
              <a:gd name="connsiteX2362" fmla="*/ 1740455 w 1907672"/>
              <a:gd name="connsiteY2362" fmla="*/ 662516 h 2836862"/>
              <a:gd name="connsiteX2363" fmla="*/ 1744218 w 1907672"/>
              <a:gd name="connsiteY2363" fmla="*/ 666296 h 2836862"/>
              <a:gd name="connsiteX2364" fmla="*/ 1744218 w 1907672"/>
              <a:gd name="connsiteY2364" fmla="*/ 647397 h 2836862"/>
              <a:gd name="connsiteX2365" fmla="*/ 1778079 w 1907672"/>
              <a:gd name="connsiteY2365" fmla="*/ 632278 h 2836862"/>
              <a:gd name="connsiteX2366" fmla="*/ 1815703 w 1907672"/>
              <a:gd name="connsiteY2366" fmla="*/ 628498 h 2836862"/>
              <a:gd name="connsiteX2367" fmla="*/ 1819465 w 1907672"/>
              <a:gd name="connsiteY2367" fmla="*/ 632278 h 2836862"/>
              <a:gd name="connsiteX2368" fmla="*/ 1823228 w 1907672"/>
              <a:gd name="connsiteY2368" fmla="*/ 636057 h 2836862"/>
              <a:gd name="connsiteX2369" fmla="*/ 1823228 w 1907672"/>
              <a:gd name="connsiteY2369" fmla="*/ 628498 h 2836862"/>
              <a:gd name="connsiteX2370" fmla="*/ 1834515 w 1907672"/>
              <a:gd name="connsiteY2370" fmla="*/ 624718 h 2836862"/>
              <a:gd name="connsiteX2371" fmla="*/ 1838277 w 1907672"/>
              <a:gd name="connsiteY2371" fmla="*/ 624718 h 2836862"/>
              <a:gd name="connsiteX2372" fmla="*/ 1834515 w 1907672"/>
              <a:gd name="connsiteY2372" fmla="*/ 620938 h 2836862"/>
              <a:gd name="connsiteX2373" fmla="*/ 1868376 w 1907672"/>
              <a:gd name="connsiteY2373" fmla="*/ 617159 h 2836862"/>
              <a:gd name="connsiteX2374" fmla="*/ 1879663 w 1907672"/>
              <a:gd name="connsiteY2374" fmla="*/ 613379 h 2836862"/>
              <a:gd name="connsiteX2375" fmla="*/ 1134312 w 1907672"/>
              <a:gd name="connsiteY2375" fmla="*/ 612809 h 2836862"/>
              <a:gd name="connsiteX2376" fmla="*/ 1135470 w 1907672"/>
              <a:gd name="connsiteY2376" fmla="*/ 613869 h 2836862"/>
              <a:gd name="connsiteX2377" fmla="*/ 1134058 w 1907672"/>
              <a:gd name="connsiteY2377" fmla="*/ 613399 h 2836862"/>
              <a:gd name="connsiteX2378" fmla="*/ 1116647 w 1907672"/>
              <a:gd name="connsiteY2378" fmla="*/ 602589 h 2836862"/>
              <a:gd name="connsiteX2379" fmla="*/ 1118575 w 1907672"/>
              <a:gd name="connsiteY2379" fmla="*/ 603139 h 2836862"/>
              <a:gd name="connsiteX2380" fmla="*/ 1115706 w 1907672"/>
              <a:gd name="connsiteY2380" fmla="*/ 603999 h 2836862"/>
              <a:gd name="connsiteX2381" fmla="*/ 1116647 w 1907672"/>
              <a:gd name="connsiteY2381" fmla="*/ 602589 h 2836862"/>
              <a:gd name="connsiteX2382" fmla="*/ 871537 w 1907672"/>
              <a:gd name="connsiteY2382" fmla="*/ 568326 h 2836862"/>
              <a:gd name="connsiteX2383" fmla="*/ 876299 w 1907672"/>
              <a:gd name="connsiteY2383" fmla="*/ 568326 h 2836862"/>
              <a:gd name="connsiteX2384" fmla="*/ 871537 w 1907672"/>
              <a:gd name="connsiteY2384" fmla="*/ 571501 h 2836862"/>
              <a:gd name="connsiteX2385" fmla="*/ 894533 w 1907672"/>
              <a:gd name="connsiteY2385" fmla="*/ 504826 h 2836862"/>
              <a:gd name="connsiteX2386" fmla="*/ 890768 w 1907672"/>
              <a:gd name="connsiteY2386" fmla="*/ 508586 h 2836862"/>
              <a:gd name="connsiteX2387" fmla="*/ 939709 w 1907672"/>
              <a:gd name="connsiteY2387" fmla="*/ 508586 h 2836862"/>
              <a:gd name="connsiteX2388" fmla="*/ 935944 w 1907672"/>
              <a:gd name="connsiteY2388" fmla="*/ 512346 h 2836862"/>
              <a:gd name="connsiteX2389" fmla="*/ 954767 w 1907672"/>
              <a:gd name="connsiteY2389" fmla="*/ 516106 h 2836862"/>
              <a:gd name="connsiteX2390" fmla="*/ 954767 w 1907672"/>
              <a:gd name="connsiteY2390" fmla="*/ 508586 h 2836862"/>
              <a:gd name="connsiteX2391" fmla="*/ 1071471 w 1907672"/>
              <a:gd name="connsiteY2391" fmla="*/ 523627 h 2836862"/>
              <a:gd name="connsiteX2392" fmla="*/ 1090294 w 1907672"/>
              <a:gd name="connsiteY2392" fmla="*/ 542428 h 2836862"/>
              <a:gd name="connsiteX2393" fmla="*/ 1090294 w 1907672"/>
              <a:gd name="connsiteY2393" fmla="*/ 538668 h 2836862"/>
              <a:gd name="connsiteX2394" fmla="*/ 1109117 w 1907672"/>
              <a:gd name="connsiteY2394" fmla="*/ 553708 h 2836862"/>
              <a:gd name="connsiteX2395" fmla="*/ 1112882 w 1907672"/>
              <a:gd name="connsiteY2395" fmla="*/ 546188 h 2836862"/>
              <a:gd name="connsiteX2396" fmla="*/ 1142999 w 1907672"/>
              <a:gd name="connsiteY2396" fmla="*/ 564989 h 2836862"/>
              <a:gd name="connsiteX2397" fmla="*/ 1139234 w 1907672"/>
              <a:gd name="connsiteY2397" fmla="*/ 568749 h 2836862"/>
              <a:gd name="connsiteX2398" fmla="*/ 1191940 w 1907672"/>
              <a:gd name="connsiteY2398" fmla="*/ 576269 h 2836862"/>
              <a:gd name="connsiteX2399" fmla="*/ 1361348 w 1907672"/>
              <a:gd name="connsiteY2399" fmla="*/ 775557 h 2836862"/>
              <a:gd name="connsiteX2400" fmla="*/ 1383936 w 1907672"/>
              <a:gd name="connsiteY2400" fmla="*/ 1035009 h 2836862"/>
              <a:gd name="connsiteX2401" fmla="*/ 1368878 w 1907672"/>
              <a:gd name="connsiteY2401" fmla="*/ 1076371 h 2836862"/>
              <a:gd name="connsiteX2402" fmla="*/ 1365113 w 1907672"/>
              <a:gd name="connsiteY2402" fmla="*/ 1076371 h 2836862"/>
              <a:gd name="connsiteX2403" fmla="*/ 1365113 w 1907672"/>
              <a:gd name="connsiteY2403" fmla="*/ 1095172 h 2836862"/>
              <a:gd name="connsiteX2404" fmla="*/ 1319937 w 1907672"/>
              <a:gd name="connsiteY2404" fmla="*/ 1181656 h 2836862"/>
              <a:gd name="connsiteX2405" fmla="*/ 1316173 w 1907672"/>
              <a:gd name="connsiteY2405" fmla="*/ 1177895 h 2836862"/>
              <a:gd name="connsiteX2406" fmla="*/ 1316173 w 1907672"/>
              <a:gd name="connsiteY2406" fmla="*/ 1185416 h 2836862"/>
              <a:gd name="connsiteX2407" fmla="*/ 1319937 w 1907672"/>
              <a:gd name="connsiteY2407" fmla="*/ 1192936 h 2836862"/>
              <a:gd name="connsiteX2408" fmla="*/ 1158058 w 1907672"/>
              <a:gd name="connsiteY2408" fmla="*/ 1362144 h 2836862"/>
              <a:gd name="connsiteX2409" fmla="*/ 1124176 w 1907672"/>
              <a:gd name="connsiteY2409" fmla="*/ 1407266 h 2836862"/>
              <a:gd name="connsiteX2410" fmla="*/ 1076177 w 1907672"/>
              <a:gd name="connsiteY2410" fmla="*/ 1464139 h 2836862"/>
              <a:gd name="connsiteX2411" fmla="*/ 1065560 w 1907672"/>
              <a:gd name="connsiteY2411" fmla="*/ 1502264 h 2836862"/>
              <a:gd name="connsiteX2412" fmla="*/ 1070806 w 1907672"/>
              <a:gd name="connsiteY2412" fmla="*/ 1504888 h 2836862"/>
              <a:gd name="connsiteX2413" fmla="*/ 1067045 w 1907672"/>
              <a:gd name="connsiteY2413" fmla="*/ 1504888 h 2836862"/>
              <a:gd name="connsiteX2414" fmla="*/ 1070150 w 1907672"/>
              <a:gd name="connsiteY2414" fmla="*/ 1507995 h 2836862"/>
              <a:gd name="connsiteX2415" fmla="*/ 1069689 w 1907672"/>
              <a:gd name="connsiteY2415" fmla="*/ 1510179 h 2836862"/>
              <a:gd name="connsiteX2416" fmla="*/ 1068996 w 1907672"/>
              <a:gd name="connsiteY2416" fmla="*/ 1516593 h 2836862"/>
              <a:gd name="connsiteX2417" fmla="*/ 1067045 w 1907672"/>
              <a:gd name="connsiteY2417" fmla="*/ 1519939 h 2836862"/>
              <a:gd name="connsiteX2418" fmla="*/ 1062209 w 1907672"/>
              <a:gd name="connsiteY2418" fmla="*/ 1514294 h 2836862"/>
              <a:gd name="connsiteX2419" fmla="*/ 1061627 w 1907672"/>
              <a:gd name="connsiteY2419" fmla="*/ 1516385 h 2836862"/>
              <a:gd name="connsiteX2420" fmla="*/ 1059812 w 1907672"/>
              <a:gd name="connsiteY2420" fmla="*/ 1535278 h 2836862"/>
              <a:gd name="connsiteX2421" fmla="*/ 1059524 w 1907672"/>
              <a:gd name="connsiteY2421" fmla="*/ 1534989 h 2836862"/>
              <a:gd name="connsiteX2422" fmla="*/ 1059018 w 1907672"/>
              <a:gd name="connsiteY2422" fmla="*/ 1534989 h 2836862"/>
              <a:gd name="connsiteX2423" fmla="*/ 1059883 w 1907672"/>
              <a:gd name="connsiteY2423" fmla="*/ 1525913 h 2836862"/>
              <a:gd name="connsiteX2424" fmla="*/ 1060349 w 1907672"/>
              <a:gd name="connsiteY2424" fmla="*/ 1520976 h 2836862"/>
              <a:gd name="connsiteX2425" fmla="*/ 1056446 w 1907672"/>
              <a:gd name="connsiteY2425" fmla="*/ 1534989 h 2836862"/>
              <a:gd name="connsiteX2426" fmla="*/ 1059018 w 1907672"/>
              <a:gd name="connsiteY2426" fmla="*/ 1534989 h 2836862"/>
              <a:gd name="connsiteX2427" fmla="*/ 1058142 w 1907672"/>
              <a:gd name="connsiteY2427" fmla="*/ 1544182 h 2836862"/>
              <a:gd name="connsiteX2428" fmla="*/ 1055587 w 1907672"/>
              <a:gd name="connsiteY2428" fmla="*/ 1545278 h 2836862"/>
              <a:gd name="connsiteX2429" fmla="*/ 1047772 w 1907672"/>
              <a:gd name="connsiteY2429" fmla="*/ 1548629 h 2836862"/>
              <a:gd name="connsiteX2430" fmla="*/ 1046770 w 1907672"/>
              <a:gd name="connsiteY2430" fmla="*/ 1549058 h 2836862"/>
              <a:gd name="connsiteX2431" fmla="*/ 1036959 w 1907672"/>
              <a:gd name="connsiteY2431" fmla="*/ 1542515 h 2836862"/>
              <a:gd name="connsiteX2432" fmla="*/ 1040720 w 1907672"/>
              <a:gd name="connsiteY2432" fmla="*/ 1550040 h 2836862"/>
              <a:gd name="connsiteX2433" fmla="*/ 1042392 w 1907672"/>
              <a:gd name="connsiteY2433" fmla="*/ 1550597 h 2836862"/>
              <a:gd name="connsiteX2434" fmla="*/ 988069 w 1907672"/>
              <a:gd name="connsiteY2434" fmla="*/ 1565090 h 2836862"/>
              <a:gd name="connsiteX2435" fmla="*/ 991830 w 1907672"/>
              <a:gd name="connsiteY2435" fmla="*/ 1557565 h 2836862"/>
              <a:gd name="connsiteX2436" fmla="*/ 980548 w 1907672"/>
              <a:gd name="connsiteY2436" fmla="*/ 1557565 h 2836862"/>
              <a:gd name="connsiteX2437" fmla="*/ 969265 w 1907672"/>
              <a:gd name="connsiteY2437" fmla="*/ 1572616 h 2836862"/>
              <a:gd name="connsiteX2438" fmla="*/ 939649 w 1907672"/>
              <a:gd name="connsiteY2438" fmla="*/ 1575908 h 2836862"/>
              <a:gd name="connsiteX2439" fmla="*/ 936425 w 1907672"/>
              <a:gd name="connsiteY2439" fmla="*/ 1577323 h 2836862"/>
              <a:gd name="connsiteX2440" fmla="*/ 920376 w 1907672"/>
              <a:gd name="connsiteY2440" fmla="*/ 1576378 h 2836862"/>
              <a:gd name="connsiteX2441" fmla="*/ 894050 w 1907672"/>
              <a:gd name="connsiteY2441" fmla="*/ 1580141 h 2836862"/>
              <a:gd name="connsiteX2442" fmla="*/ 856443 w 1907672"/>
              <a:gd name="connsiteY2442" fmla="*/ 1583904 h 2836862"/>
              <a:gd name="connsiteX2443" fmla="*/ 851979 w 1907672"/>
              <a:gd name="connsiteY2443" fmla="*/ 1589485 h 2836862"/>
              <a:gd name="connsiteX2444" fmla="*/ 845160 w 1907672"/>
              <a:gd name="connsiteY2444" fmla="*/ 1587666 h 2836862"/>
              <a:gd name="connsiteX2445" fmla="*/ 836504 w 1907672"/>
              <a:gd name="connsiteY2445" fmla="*/ 1594535 h 2836862"/>
              <a:gd name="connsiteX2446" fmla="*/ 833878 w 1907672"/>
              <a:gd name="connsiteY2446" fmla="*/ 1595191 h 2836862"/>
              <a:gd name="connsiteX2447" fmla="*/ 837639 w 1907672"/>
              <a:gd name="connsiteY2447" fmla="*/ 1583904 h 2836862"/>
              <a:gd name="connsiteX2448" fmla="*/ 706012 w 1907672"/>
              <a:gd name="connsiteY2448" fmla="*/ 1598954 h 2836862"/>
              <a:gd name="connsiteX2449" fmla="*/ 702252 w 1907672"/>
              <a:gd name="connsiteY2449" fmla="*/ 1591429 h 2836862"/>
              <a:gd name="connsiteX2450" fmla="*/ 687208 w 1907672"/>
              <a:gd name="connsiteY2450" fmla="*/ 1595191 h 2836862"/>
              <a:gd name="connsiteX2451" fmla="*/ 679687 w 1907672"/>
              <a:gd name="connsiteY2451" fmla="*/ 1591429 h 2836862"/>
              <a:gd name="connsiteX2452" fmla="*/ 676143 w 1907672"/>
              <a:gd name="connsiteY2452" fmla="*/ 1591429 h 2836862"/>
              <a:gd name="connsiteX2453" fmla="*/ 674773 w 1907672"/>
              <a:gd name="connsiteY2453" fmla="*/ 1587788 h 2836862"/>
              <a:gd name="connsiteX2454" fmla="*/ 694730 w 1907672"/>
              <a:gd name="connsiteY2454" fmla="*/ 1576378 h 2836862"/>
              <a:gd name="connsiteX2455" fmla="*/ 698491 w 1907672"/>
              <a:gd name="connsiteY2455" fmla="*/ 1565090 h 2836862"/>
              <a:gd name="connsiteX2456" fmla="*/ 706012 w 1907672"/>
              <a:gd name="connsiteY2456" fmla="*/ 1572616 h 2836862"/>
              <a:gd name="connsiteX2457" fmla="*/ 709773 w 1907672"/>
              <a:gd name="connsiteY2457" fmla="*/ 1561328 h 2836862"/>
              <a:gd name="connsiteX2458" fmla="*/ 724816 w 1907672"/>
              <a:gd name="connsiteY2458" fmla="*/ 1550040 h 2836862"/>
              <a:gd name="connsiteX2459" fmla="*/ 732338 w 1907672"/>
              <a:gd name="connsiteY2459" fmla="*/ 1568853 h 2836862"/>
              <a:gd name="connsiteX2460" fmla="*/ 739859 w 1907672"/>
              <a:gd name="connsiteY2460" fmla="*/ 1550040 h 2836862"/>
              <a:gd name="connsiteX2461" fmla="*/ 743620 w 1907672"/>
              <a:gd name="connsiteY2461" fmla="*/ 1557565 h 2836862"/>
              <a:gd name="connsiteX2462" fmla="*/ 762424 w 1907672"/>
              <a:gd name="connsiteY2462" fmla="*/ 1553802 h 2836862"/>
              <a:gd name="connsiteX2463" fmla="*/ 766184 w 1907672"/>
              <a:gd name="connsiteY2463" fmla="*/ 1550040 h 2836862"/>
              <a:gd name="connsiteX2464" fmla="*/ 777467 w 1907672"/>
              <a:gd name="connsiteY2464" fmla="*/ 1553802 h 2836862"/>
              <a:gd name="connsiteX2465" fmla="*/ 796271 w 1907672"/>
              <a:gd name="connsiteY2465" fmla="*/ 1550040 h 2836862"/>
              <a:gd name="connsiteX2466" fmla="*/ 807553 w 1907672"/>
              <a:gd name="connsiteY2466" fmla="*/ 1542515 h 2836862"/>
              <a:gd name="connsiteX2467" fmla="*/ 792510 w 1907672"/>
              <a:gd name="connsiteY2467" fmla="*/ 1538752 h 2836862"/>
              <a:gd name="connsiteX2468" fmla="*/ 811314 w 1907672"/>
              <a:gd name="connsiteY2468" fmla="*/ 1534989 h 2836862"/>
              <a:gd name="connsiteX2469" fmla="*/ 822596 w 1907672"/>
              <a:gd name="connsiteY2469" fmla="*/ 1531227 h 2836862"/>
              <a:gd name="connsiteX2470" fmla="*/ 826357 w 1907672"/>
              <a:gd name="connsiteY2470" fmla="*/ 1534989 h 2836862"/>
              <a:gd name="connsiteX2471" fmla="*/ 830117 w 1907672"/>
              <a:gd name="connsiteY2471" fmla="*/ 1527464 h 2836862"/>
              <a:gd name="connsiteX2472" fmla="*/ 845160 w 1907672"/>
              <a:gd name="connsiteY2472" fmla="*/ 1534989 h 2836862"/>
              <a:gd name="connsiteX2473" fmla="*/ 837639 w 1907672"/>
              <a:gd name="connsiteY2473" fmla="*/ 1538752 h 2836862"/>
              <a:gd name="connsiteX2474" fmla="*/ 848921 w 1907672"/>
              <a:gd name="connsiteY2474" fmla="*/ 1538752 h 2836862"/>
              <a:gd name="connsiteX2475" fmla="*/ 856443 w 1907672"/>
              <a:gd name="connsiteY2475" fmla="*/ 1523701 h 2836862"/>
              <a:gd name="connsiteX2476" fmla="*/ 867725 w 1907672"/>
              <a:gd name="connsiteY2476" fmla="*/ 1523701 h 2836862"/>
              <a:gd name="connsiteX2477" fmla="*/ 860203 w 1907672"/>
              <a:gd name="connsiteY2477" fmla="*/ 1531227 h 2836862"/>
              <a:gd name="connsiteX2478" fmla="*/ 875246 w 1907672"/>
              <a:gd name="connsiteY2478" fmla="*/ 1534989 h 2836862"/>
              <a:gd name="connsiteX2479" fmla="*/ 879007 w 1907672"/>
              <a:gd name="connsiteY2479" fmla="*/ 1523701 h 2836862"/>
              <a:gd name="connsiteX2480" fmla="*/ 890290 w 1907672"/>
              <a:gd name="connsiteY2480" fmla="*/ 1527464 h 2836862"/>
              <a:gd name="connsiteX2481" fmla="*/ 894050 w 1907672"/>
              <a:gd name="connsiteY2481" fmla="*/ 1519939 h 2836862"/>
              <a:gd name="connsiteX2482" fmla="*/ 920376 w 1907672"/>
              <a:gd name="connsiteY2482" fmla="*/ 1527464 h 2836862"/>
              <a:gd name="connsiteX2483" fmla="*/ 912854 w 1907672"/>
              <a:gd name="connsiteY2483" fmla="*/ 1534989 h 2836862"/>
              <a:gd name="connsiteX2484" fmla="*/ 920376 w 1907672"/>
              <a:gd name="connsiteY2484" fmla="*/ 1534989 h 2836862"/>
              <a:gd name="connsiteX2485" fmla="*/ 920376 w 1907672"/>
              <a:gd name="connsiteY2485" fmla="*/ 1546277 h 2836862"/>
              <a:gd name="connsiteX2486" fmla="*/ 935419 w 1907672"/>
              <a:gd name="connsiteY2486" fmla="*/ 1542515 h 2836862"/>
              <a:gd name="connsiteX2487" fmla="*/ 939179 w 1907672"/>
              <a:gd name="connsiteY2487" fmla="*/ 1516176 h 2836862"/>
              <a:gd name="connsiteX2488" fmla="*/ 969265 w 1907672"/>
              <a:gd name="connsiteY2488" fmla="*/ 1516176 h 2836862"/>
              <a:gd name="connsiteX2489" fmla="*/ 965505 w 1907672"/>
              <a:gd name="connsiteY2489" fmla="*/ 1512413 h 2836862"/>
              <a:gd name="connsiteX2490" fmla="*/ 968897 w 1907672"/>
              <a:gd name="connsiteY2490" fmla="*/ 1509419 h 2836862"/>
              <a:gd name="connsiteX2491" fmla="*/ 970441 w 1907672"/>
              <a:gd name="connsiteY2491" fmla="*/ 1509768 h 2836862"/>
              <a:gd name="connsiteX2492" fmla="*/ 976787 w 1907672"/>
              <a:gd name="connsiteY2492" fmla="*/ 1512413 h 2836862"/>
              <a:gd name="connsiteX2493" fmla="*/ 977013 w 1907672"/>
              <a:gd name="connsiteY2493" fmla="*/ 1517612 h 2836862"/>
              <a:gd name="connsiteX2494" fmla="*/ 973026 w 1907672"/>
              <a:gd name="connsiteY2494" fmla="*/ 1519939 h 2836862"/>
              <a:gd name="connsiteX2495" fmla="*/ 975847 w 1907672"/>
              <a:gd name="connsiteY2495" fmla="*/ 1523701 h 2836862"/>
              <a:gd name="connsiteX2496" fmla="*/ 977036 w 1907672"/>
              <a:gd name="connsiteY2496" fmla="*/ 1524230 h 2836862"/>
              <a:gd name="connsiteX2497" fmla="*/ 976258 w 1907672"/>
              <a:gd name="connsiteY2497" fmla="*/ 1527758 h 2836862"/>
              <a:gd name="connsiteX2498" fmla="*/ 969265 w 1907672"/>
              <a:gd name="connsiteY2498" fmla="*/ 1531227 h 2836862"/>
              <a:gd name="connsiteX2499" fmla="*/ 988069 w 1907672"/>
              <a:gd name="connsiteY2499" fmla="*/ 1531227 h 2836862"/>
              <a:gd name="connsiteX2500" fmla="*/ 988069 w 1907672"/>
              <a:gd name="connsiteY2500" fmla="*/ 1538752 h 2836862"/>
              <a:gd name="connsiteX2501" fmla="*/ 989950 w 1907672"/>
              <a:gd name="connsiteY2501" fmla="*/ 1531227 h 2836862"/>
              <a:gd name="connsiteX2502" fmla="*/ 984867 w 1907672"/>
              <a:gd name="connsiteY2502" fmla="*/ 1527159 h 2836862"/>
              <a:gd name="connsiteX2503" fmla="*/ 994651 w 1907672"/>
              <a:gd name="connsiteY2503" fmla="*/ 1521820 h 2836862"/>
              <a:gd name="connsiteX2504" fmla="*/ 998139 w 1907672"/>
              <a:gd name="connsiteY2504" fmla="*/ 1517633 h 2836862"/>
              <a:gd name="connsiteX2505" fmla="*/ 1040720 w 1907672"/>
              <a:gd name="connsiteY2505" fmla="*/ 1527464 h 2836862"/>
              <a:gd name="connsiteX2506" fmla="*/ 1036959 w 1907672"/>
              <a:gd name="connsiteY2506" fmla="*/ 1534989 h 2836862"/>
              <a:gd name="connsiteX2507" fmla="*/ 1048241 w 1907672"/>
              <a:gd name="connsiteY2507" fmla="*/ 1534989 h 2836862"/>
              <a:gd name="connsiteX2508" fmla="*/ 1049651 w 1907672"/>
              <a:gd name="connsiteY2508" fmla="*/ 1534989 h 2836862"/>
              <a:gd name="connsiteX2509" fmla="*/ 1056272 w 1907672"/>
              <a:gd name="connsiteY2509" fmla="*/ 1534989 h 2836862"/>
              <a:gd name="connsiteX2510" fmla="*/ 1048883 w 1907672"/>
              <a:gd name="connsiteY2510" fmla="*/ 1528532 h 2836862"/>
              <a:gd name="connsiteX2511" fmla="*/ 1041354 w 1907672"/>
              <a:gd name="connsiteY2511" fmla="*/ 1505031 h 2836862"/>
              <a:gd name="connsiteX2512" fmla="*/ 1041228 w 1907672"/>
              <a:gd name="connsiteY2512" fmla="*/ 1503804 h 2836862"/>
              <a:gd name="connsiteX2513" fmla="*/ 1033198 w 1907672"/>
              <a:gd name="connsiteY2513" fmla="*/ 1501126 h 2836862"/>
              <a:gd name="connsiteX2514" fmla="*/ 1036959 w 1907672"/>
              <a:gd name="connsiteY2514" fmla="*/ 1497363 h 2836862"/>
              <a:gd name="connsiteX2515" fmla="*/ 1018155 w 1907672"/>
              <a:gd name="connsiteY2515" fmla="*/ 1504888 h 2836862"/>
              <a:gd name="connsiteX2516" fmla="*/ 1033198 w 1907672"/>
              <a:gd name="connsiteY2516" fmla="*/ 1489838 h 2836862"/>
              <a:gd name="connsiteX2517" fmla="*/ 1032258 w 1907672"/>
              <a:gd name="connsiteY2517" fmla="*/ 1489367 h 2836862"/>
              <a:gd name="connsiteX2518" fmla="*/ 1030333 w 1907672"/>
              <a:gd name="connsiteY2518" fmla="*/ 1488404 h 2836862"/>
              <a:gd name="connsiteX2519" fmla="*/ 1038839 w 1907672"/>
              <a:gd name="connsiteY2519" fmla="*/ 1490308 h 2836862"/>
              <a:gd name="connsiteX2520" fmla="*/ 1039874 w 1907672"/>
              <a:gd name="connsiteY2520" fmla="*/ 1490595 h 2836862"/>
              <a:gd name="connsiteX2521" fmla="*/ 1038589 w 1907672"/>
              <a:gd name="connsiteY2521" fmla="*/ 1478063 h 2836862"/>
              <a:gd name="connsiteX2522" fmla="*/ 1067706 w 1907672"/>
              <a:gd name="connsiteY2522" fmla="*/ 1403506 h 2836862"/>
              <a:gd name="connsiteX2523" fmla="*/ 1079000 w 1907672"/>
              <a:gd name="connsiteY2523" fmla="*/ 1403506 h 2836862"/>
              <a:gd name="connsiteX2524" fmla="*/ 1161822 w 1907672"/>
              <a:gd name="connsiteY2524" fmla="*/ 1309501 h 2836862"/>
              <a:gd name="connsiteX2525" fmla="*/ 1161822 w 1907672"/>
              <a:gd name="connsiteY2525" fmla="*/ 1313262 h 2836862"/>
              <a:gd name="connsiteX2526" fmla="*/ 1173116 w 1907672"/>
              <a:gd name="connsiteY2526" fmla="*/ 1294461 h 2836862"/>
              <a:gd name="connsiteX2527" fmla="*/ 1176881 w 1907672"/>
              <a:gd name="connsiteY2527" fmla="*/ 1298221 h 2836862"/>
              <a:gd name="connsiteX2528" fmla="*/ 1184410 w 1907672"/>
              <a:gd name="connsiteY2528" fmla="*/ 1279420 h 2836862"/>
              <a:gd name="connsiteX2529" fmla="*/ 1195704 w 1907672"/>
              <a:gd name="connsiteY2529" fmla="*/ 1279420 h 2836862"/>
              <a:gd name="connsiteX2530" fmla="*/ 1195704 w 1907672"/>
              <a:gd name="connsiteY2530" fmla="*/ 1271900 h 2836862"/>
              <a:gd name="connsiteX2531" fmla="*/ 1222057 w 1907672"/>
              <a:gd name="connsiteY2531" fmla="*/ 1234298 h 2836862"/>
              <a:gd name="connsiteX2532" fmla="*/ 1225821 w 1907672"/>
              <a:gd name="connsiteY2532" fmla="*/ 1238058 h 2836862"/>
              <a:gd name="connsiteX2533" fmla="*/ 1274762 w 1907672"/>
              <a:gd name="connsiteY2533" fmla="*/ 1159095 h 2836862"/>
              <a:gd name="connsiteX2534" fmla="*/ 1282291 w 1907672"/>
              <a:gd name="connsiteY2534" fmla="*/ 1162855 h 2836862"/>
              <a:gd name="connsiteX2535" fmla="*/ 1286056 w 1907672"/>
              <a:gd name="connsiteY2535" fmla="*/ 1140294 h 2836862"/>
              <a:gd name="connsiteX2536" fmla="*/ 1297349 w 1907672"/>
              <a:gd name="connsiteY2536" fmla="*/ 1121493 h 2836862"/>
              <a:gd name="connsiteX2537" fmla="*/ 1301114 w 1907672"/>
              <a:gd name="connsiteY2537" fmla="*/ 1106452 h 2836862"/>
              <a:gd name="connsiteX2538" fmla="*/ 1308643 w 1907672"/>
              <a:gd name="connsiteY2538" fmla="*/ 1102692 h 2836862"/>
              <a:gd name="connsiteX2539" fmla="*/ 1316173 w 1907672"/>
              <a:gd name="connsiteY2539" fmla="*/ 1087651 h 2836862"/>
              <a:gd name="connsiteX2540" fmla="*/ 1312408 w 1907672"/>
              <a:gd name="connsiteY2540" fmla="*/ 1087651 h 2836862"/>
              <a:gd name="connsiteX2541" fmla="*/ 1319937 w 1907672"/>
              <a:gd name="connsiteY2541" fmla="*/ 1076371 h 2836862"/>
              <a:gd name="connsiteX2542" fmla="*/ 1319937 w 1907672"/>
              <a:gd name="connsiteY2542" fmla="*/ 1057570 h 2836862"/>
              <a:gd name="connsiteX2543" fmla="*/ 1331231 w 1907672"/>
              <a:gd name="connsiteY2543" fmla="*/ 1065090 h 2836862"/>
              <a:gd name="connsiteX2544" fmla="*/ 1342525 w 1907672"/>
              <a:gd name="connsiteY2544" fmla="*/ 944764 h 2836862"/>
              <a:gd name="connsiteX2545" fmla="*/ 1350054 w 1907672"/>
              <a:gd name="connsiteY2545" fmla="*/ 937244 h 2836862"/>
              <a:gd name="connsiteX2546" fmla="*/ 1342525 w 1907672"/>
              <a:gd name="connsiteY2546" fmla="*/ 918443 h 2836862"/>
              <a:gd name="connsiteX2547" fmla="*/ 1346290 w 1907672"/>
              <a:gd name="connsiteY2547" fmla="*/ 914683 h 2836862"/>
              <a:gd name="connsiteX2548" fmla="*/ 1338760 w 1907672"/>
              <a:gd name="connsiteY2548" fmla="*/ 895882 h 2836862"/>
              <a:gd name="connsiteX2549" fmla="*/ 1346290 w 1907672"/>
              <a:gd name="connsiteY2549" fmla="*/ 899642 h 2836862"/>
              <a:gd name="connsiteX2550" fmla="*/ 1334996 w 1907672"/>
              <a:gd name="connsiteY2550" fmla="*/ 877082 h 2836862"/>
              <a:gd name="connsiteX2551" fmla="*/ 1338760 w 1907672"/>
              <a:gd name="connsiteY2551" fmla="*/ 880842 h 2836862"/>
              <a:gd name="connsiteX2552" fmla="*/ 1331231 w 1907672"/>
              <a:gd name="connsiteY2552" fmla="*/ 854520 h 2836862"/>
              <a:gd name="connsiteX2553" fmla="*/ 1338760 w 1907672"/>
              <a:gd name="connsiteY2553" fmla="*/ 858281 h 2836862"/>
              <a:gd name="connsiteX2554" fmla="*/ 1327467 w 1907672"/>
              <a:gd name="connsiteY2554" fmla="*/ 847000 h 2836862"/>
              <a:gd name="connsiteX2555" fmla="*/ 1334996 w 1907672"/>
              <a:gd name="connsiteY2555" fmla="*/ 847000 h 2836862"/>
              <a:gd name="connsiteX2556" fmla="*/ 1316173 w 1907672"/>
              <a:gd name="connsiteY2556" fmla="*/ 813158 h 2836862"/>
              <a:gd name="connsiteX2557" fmla="*/ 1304879 w 1907672"/>
              <a:gd name="connsiteY2557" fmla="*/ 783077 h 2836862"/>
              <a:gd name="connsiteX2558" fmla="*/ 1308643 w 1907672"/>
              <a:gd name="connsiteY2558" fmla="*/ 768036 h 2836862"/>
              <a:gd name="connsiteX2559" fmla="*/ 1289820 w 1907672"/>
              <a:gd name="connsiteY2559" fmla="*/ 764276 h 2836862"/>
              <a:gd name="connsiteX2560" fmla="*/ 1274762 w 1907672"/>
              <a:gd name="connsiteY2560" fmla="*/ 734195 h 2836862"/>
              <a:gd name="connsiteX2561" fmla="*/ 1286056 w 1907672"/>
              <a:gd name="connsiteY2561" fmla="*/ 730434 h 2836862"/>
              <a:gd name="connsiteX2562" fmla="*/ 1289820 w 1907672"/>
              <a:gd name="connsiteY2562" fmla="*/ 722914 h 2836862"/>
              <a:gd name="connsiteX2563" fmla="*/ 1293585 w 1907672"/>
              <a:gd name="connsiteY2563" fmla="*/ 726675 h 2836862"/>
              <a:gd name="connsiteX2564" fmla="*/ 1282291 w 1907672"/>
              <a:gd name="connsiteY2564" fmla="*/ 711634 h 2836862"/>
              <a:gd name="connsiteX2565" fmla="*/ 1252174 w 1907672"/>
              <a:gd name="connsiteY2565" fmla="*/ 696593 h 2836862"/>
              <a:gd name="connsiteX2566" fmla="*/ 1259703 w 1907672"/>
              <a:gd name="connsiteY2566" fmla="*/ 692833 h 2836862"/>
              <a:gd name="connsiteX2567" fmla="*/ 1237115 w 1907672"/>
              <a:gd name="connsiteY2567" fmla="*/ 689073 h 2836862"/>
              <a:gd name="connsiteX2568" fmla="*/ 1237115 w 1907672"/>
              <a:gd name="connsiteY2568" fmla="*/ 681552 h 2836862"/>
              <a:gd name="connsiteX2569" fmla="*/ 1229586 w 1907672"/>
              <a:gd name="connsiteY2569" fmla="*/ 681552 h 2836862"/>
              <a:gd name="connsiteX2570" fmla="*/ 1222057 w 1907672"/>
              <a:gd name="connsiteY2570" fmla="*/ 662751 h 2836862"/>
              <a:gd name="connsiteX2571" fmla="*/ 1225821 w 1907672"/>
              <a:gd name="connsiteY2571" fmla="*/ 662751 h 2836862"/>
              <a:gd name="connsiteX2572" fmla="*/ 1214527 w 1907672"/>
              <a:gd name="connsiteY2572" fmla="*/ 651471 h 2836862"/>
              <a:gd name="connsiteX2573" fmla="*/ 1205586 w 1907672"/>
              <a:gd name="connsiteY2573" fmla="*/ 647241 h 2836862"/>
              <a:gd name="connsiteX2574" fmla="*/ 1200309 w 1907672"/>
              <a:gd name="connsiteY2574" fmla="*/ 650890 h 2836862"/>
              <a:gd name="connsiteX2575" fmla="*/ 1196175 w 1907672"/>
              <a:gd name="connsiteY2575" fmla="*/ 650531 h 2836862"/>
              <a:gd name="connsiteX2576" fmla="*/ 1188175 w 1907672"/>
              <a:gd name="connsiteY2576" fmla="*/ 643951 h 2836862"/>
              <a:gd name="connsiteX2577" fmla="*/ 1191940 w 1907672"/>
              <a:gd name="connsiteY2577" fmla="*/ 643951 h 2836862"/>
              <a:gd name="connsiteX2578" fmla="*/ 1161822 w 1907672"/>
              <a:gd name="connsiteY2578" fmla="*/ 632670 h 2836862"/>
              <a:gd name="connsiteX2579" fmla="*/ 1169352 w 1907672"/>
              <a:gd name="connsiteY2579" fmla="*/ 632670 h 2836862"/>
              <a:gd name="connsiteX2580" fmla="*/ 1135470 w 1907672"/>
              <a:gd name="connsiteY2580" fmla="*/ 610109 h 2836862"/>
              <a:gd name="connsiteX2581" fmla="*/ 1134312 w 1907672"/>
              <a:gd name="connsiteY2581" fmla="*/ 612809 h 2836862"/>
              <a:gd name="connsiteX2582" fmla="*/ 1129823 w 1907672"/>
              <a:gd name="connsiteY2582" fmla="*/ 608699 h 2836862"/>
              <a:gd name="connsiteX2583" fmla="*/ 1124176 w 1907672"/>
              <a:gd name="connsiteY2583" fmla="*/ 606349 h 2836862"/>
              <a:gd name="connsiteX2584" fmla="*/ 1123235 w 1907672"/>
              <a:gd name="connsiteY2584" fmla="*/ 604469 h 2836862"/>
              <a:gd name="connsiteX2585" fmla="*/ 1118575 w 1907672"/>
              <a:gd name="connsiteY2585" fmla="*/ 603139 h 2836862"/>
              <a:gd name="connsiteX2586" fmla="*/ 1120411 w 1907672"/>
              <a:gd name="connsiteY2586" fmla="*/ 602589 h 2836862"/>
              <a:gd name="connsiteX2587" fmla="*/ 1075236 w 1907672"/>
              <a:gd name="connsiteY2587" fmla="*/ 587550 h 2836862"/>
              <a:gd name="connsiteX2588" fmla="*/ 1060177 w 1907672"/>
              <a:gd name="connsiteY2588" fmla="*/ 591310 h 2836862"/>
              <a:gd name="connsiteX2589" fmla="*/ 1063942 w 1907672"/>
              <a:gd name="connsiteY2589" fmla="*/ 587550 h 2836862"/>
              <a:gd name="connsiteX2590" fmla="*/ 1056883 w 1907672"/>
              <a:gd name="connsiteY2590" fmla="*/ 585200 h 2836862"/>
              <a:gd name="connsiteX2591" fmla="*/ 1056024 w 1907672"/>
              <a:gd name="connsiteY2591" fmla="*/ 584150 h 2836862"/>
              <a:gd name="connsiteX2592" fmla="*/ 1060177 w 1907672"/>
              <a:gd name="connsiteY2592" fmla="*/ 583790 h 2836862"/>
              <a:gd name="connsiteX2593" fmla="*/ 1071471 w 1907672"/>
              <a:gd name="connsiteY2593" fmla="*/ 587550 h 2836862"/>
              <a:gd name="connsiteX2594" fmla="*/ 1063471 w 1907672"/>
              <a:gd name="connsiteY2594" fmla="*/ 583790 h 2836862"/>
              <a:gd name="connsiteX2595" fmla="*/ 1054549 w 1907672"/>
              <a:gd name="connsiteY2595" fmla="*/ 582351 h 2836862"/>
              <a:gd name="connsiteX2596" fmla="*/ 1052648 w 1907672"/>
              <a:gd name="connsiteY2596" fmla="*/ 580030 h 2836862"/>
              <a:gd name="connsiteX2597" fmla="*/ 1054001 w 1907672"/>
              <a:gd name="connsiteY2597" fmla="*/ 582262 h 2836862"/>
              <a:gd name="connsiteX2598" fmla="*/ 1054549 w 1907672"/>
              <a:gd name="connsiteY2598" fmla="*/ 582351 h 2836862"/>
              <a:gd name="connsiteX2599" fmla="*/ 1056024 w 1907672"/>
              <a:gd name="connsiteY2599" fmla="*/ 584150 h 2836862"/>
              <a:gd name="connsiteX2600" fmla="*/ 1049354 w 1907672"/>
              <a:gd name="connsiteY2600" fmla="*/ 584730 h 2836862"/>
              <a:gd name="connsiteX2601" fmla="*/ 1041354 w 1907672"/>
              <a:gd name="connsiteY2601" fmla="*/ 580030 h 2836862"/>
              <a:gd name="connsiteX2602" fmla="*/ 1041354 w 1907672"/>
              <a:gd name="connsiteY2602" fmla="*/ 572509 h 2836862"/>
              <a:gd name="connsiteX2603" fmla="*/ 1030060 w 1907672"/>
              <a:gd name="connsiteY2603" fmla="*/ 572509 h 2836862"/>
              <a:gd name="connsiteX2604" fmla="*/ 1026295 w 1907672"/>
              <a:gd name="connsiteY2604" fmla="*/ 576269 h 2836862"/>
              <a:gd name="connsiteX2605" fmla="*/ 1018766 w 1907672"/>
              <a:gd name="connsiteY2605" fmla="*/ 580030 h 2836862"/>
              <a:gd name="connsiteX2606" fmla="*/ 1007472 w 1907672"/>
              <a:gd name="connsiteY2606" fmla="*/ 572509 h 2836862"/>
              <a:gd name="connsiteX2607" fmla="*/ 1011237 w 1907672"/>
              <a:gd name="connsiteY2607" fmla="*/ 564989 h 2836862"/>
              <a:gd name="connsiteX2608" fmla="*/ 999943 w 1907672"/>
              <a:gd name="connsiteY2608" fmla="*/ 572509 h 2836862"/>
              <a:gd name="connsiteX2609" fmla="*/ 996178 w 1907672"/>
              <a:gd name="connsiteY2609" fmla="*/ 568749 h 2836862"/>
              <a:gd name="connsiteX2610" fmla="*/ 981120 w 1907672"/>
              <a:gd name="connsiteY2610" fmla="*/ 572509 h 2836862"/>
              <a:gd name="connsiteX2611" fmla="*/ 954767 w 1907672"/>
              <a:gd name="connsiteY2611" fmla="*/ 564989 h 2836862"/>
              <a:gd name="connsiteX2612" fmla="*/ 935944 w 1907672"/>
              <a:gd name="connsiteY2612" fmla="*/ 568749 h 2836862"/>
              <a:gd name="connsiteX2613" fmla="*/ 939709 w 1907672"/>
              <a:gd name="connsiteY2613" fmla="*/ 564989 h 2836862"/>
              <a:gd name="connsiteX2614" fmla="*/ 928415 w 1907672"/>
              <a:gd name="connsiteY2614" fmla="*/ 564989 h 2836862"/>
              <a:gd name="connsiteX2615" fmla="*/ 913356 w 1907672"/>
              <a:gd name="connsiteY2615" fmla="*/ 557468 h 2836862"/>
              <a:gd name="connsiteX2616" fmla="*/ 909591 w 1907672"/>
              <a:gd name="connsiteY2616" fmla="*/ 568749 h 2836862"/>
              <a:gd name="connsiteX2617" fmla="*/ 883239 w 1907672"/>
              <a:gd name="connsiteY2617" fmla="*/ 568749 h 2836862"/>
              <a:gd name="connsiteX2618" fmla="*/ 887004 w 1907672"/>
              <a:gd name="connsiteY2618" fmla="*/ 561229 h 2836862"/>
              <a:gd name="connsiteX2619" fmla="*/ 864416 w 1907672"/>
              <a:gd name="connsiteY2619" fmla="*/ 564989 h 2836862"/>
              <a:gd name="connsiteX2620" fmla="*/ 868180 w 1907672"/>
              <a:gd name="connsiteY2620" fmla="*/ 572509 h 2836862"/>
              <a:gd name="connsiteX2621" fmla="*/ 856886 w 1907672"/>
              <a:gd name="connsiteY2621" fmla="*/ 572509 h 2836862"/>
              <a:gd name="connsiteX2622" fmla="*/ 845593 w 1907672"/>
              <a:gd name="connsiteY2622" fmla="*/ 580030 h 2836862"/>
              <a:gd name="connsiteX2623" fmla="*/ 796652 w 1907672"/>
              <a:gd name="connsiteY2623" fmla="*/ 583790 h 2836862"/>
              <a:gd name="connsiteX2624" fmla="*/ 792888 w 1907672"/>
              <a:gd name="connsiteY2624" fmla="*/ 587550 h 2836862"/>
              <a:gd name="connsiteX2625" fmla="*/ 800417 w 1907672"/>
              <a:gd name="connsiteY2625" fmla="*/ 587550 h 2836862"/>
              <a:gd name="connsiteX2626" fmla="*/ 796652 w 1907672"/>
              <a:gd name="connsiteY2626" fmla="*/ 591310 h 2836862"/>
              <a:gd name="connsiteX2627" fmla="*/ 792888 w 1907672"/>
              <a:gd name="connsiteY2627" fmla="*/ 583790 h 2836862"/>
              <a:gd name="connsiteX2628" fmla="*/ 774064 w 1907672"/>
              <a:gd name="connsiteY2628" fmla="*/ 606349 h 2836862"/>
              <a:gd name="connsiteX2629" fmla="*/ 766535 w 1907672"/>
              <a:gd name="connsiteY2629" fmla="*/ 602589 h 2836862"/>
              <a:gd name="connsiteX2630" fmla="*/ 762770 w 1907672"/>
              <a:gd name="connsiteY2630" fmla="*/ 610109 h 2836862"/>
              <a:gd name="connsiteX2631" fmla="*/ 751476 w 1907672"/>
              <a:gd name="connsiteY2631" fmla="*/ 602589 h 2836862"/>
              <a:gd name="connsiteX2632" fmla="*/ 743947 w 1907672"/>
              <a:gd name="connsiteY2632" fmla="*/ 613869 h 2836862"/>
              <a:gd name="connsiteX2633" fmla="*/ 732653 w 1907672"/>
              <a:gd name="connsiteY2633" fmla="*/ 610109 h 2836862"/>
              <a:gd name="connsiteX2634" fmla="*/ 732653 w 1907672"/>
              <a:gd name="connsiteY2634" fmla="*/ 617629 h 2836862"/>
              <a:gd name="connsiteX2635" fmla="*/ 732653 w 1907672"/>
              <a:gd name="connsiteY2635" fmla="*/ 613869 h 2836862"/>
              <a:gd name="connsiteX2636" fmla="*/ 725124 w 1907672"/>
              <a:gd name="connsiteY2636" fmla="*/ 621389 h 2836862"/>
              <a:gd name="connsiteX2637" fmla="*/ 736418 w 1907672"/>
              <a:gd name="connsiteY2637" fmla="*/ 621389 h 2836862"/>
              <a:gd name="connsiteX2638" fmla="*/ 728889 w 1907672"/>
              <a:gd name="connsiteY2638" fmla="*/ 628910 h 2836862"/>
              <a:gd name="connsiteX2639" fmla="*/ 717595 w 1907672"/>
              <a:gd name="connsiteY2639" fmla="*/ 632670 h 2836862"/>
              <a:gd name="connsiteX2640" fmla="*/ 717595 w 1907672"/>
              <a:gd name="connsiteY2640" fmla="*/ 640190 h 2836862"/>
              <a:gd name="connsiteX2641" fmla="*/ 710065 w 1907672"/>
              <a:gd name="connsiteY2641" fmla="*/ 636430 h 2836862"/>
              <a:gd name="connsiteX2642" fmla="*/ 713830 w 1907672"/>
              <a:gd name="connsiteY2642" fmla="*/ 636430 h 2836862"/>
              <a:gd name="connsiteX2643" fmla="*/ 706301 w 1907672"/>
              <a:gd name="connsiteY2643" fmla="*/ 636430 h 2836862"/>
              <a:gd name="connsiteX2644" fmla="*/ 706301 w 1907672"/>
              <a:gd name="connsiteY2644" fmla="*/ 647711 h 2836862"/>
              <a:gd name="connsiteX2645" fmla="*/ 706301 w 1907672"/>
              <a:gd name="connsiteY2645" fmla="*/ 640190 h 2836862"/>
              <a:gd name="connsiteX2646" fmla="*/ 698772 w 1907672"/>
              <a:gd name="connsiteY2646" fmla="*/ 643951 h 2836862"/>
              <a:gd name="connsiteX2647" fmla="*/ 698772 w 1907672"/>
              <a:gd name="connsiteY2647" fmla="*/ 647711 h 2836862"/>
              <a:gd name="connsiteX2648" fmla="*/ 691242 w 1907672"/>
              <a:gd name="connsiteY2648" fmla="*/ 662751 h 2836862"/>
              <a:gd name="connsiteX2649" fmla="*/ 679948 w 1907672"/>
              <a:gd name="connsiteY2649" fmla="*/ 666512 h 2836862"/>
              <a:gd name="connsiteX2650" fmla="*/ 672419 w 1907672"/>
              <a:gd name="connsiteY2650" fmla="*/ 677792 h 2836862"/>
              <a:gd name="connsiteX2651" fmla="*/ 664890 w 1907672"/>
              <a:gd name="connsiteY2651" fmla="*/ 689073 h 2836862"/>
              <a:gd name="connsiteX2652" fmla="*/ 649831 w 1907672"/>
              <a:gd name="connsiteY2652" fmla="*/ 689073 h 2836862"/>
              <a:gd name="connsiteX2653" fmla="*/ 653596 w 1907672"/>
              <a:gd name="connsiteY2653" fmla="*/ 700353 h 2836862"/>
              <a:gd name="connsiteX2654" fmla="*/ 631008 w 1907672"/>
              <a:gd name="connsiteY2654" fmla="*/ 726675 h 2836862"/>
              <a:gd name="connsiteX2655" fmla="*/ 631008 w 1907672"/>
              <a:gd name="connsiteY2655" fmla="*/ 734195 h 2836862"/>
              <a:gd name="connsiteX2656" fmla="*/ 600891 w 1907672"/>
              <a:gd name="connsiteY2656" fmla="*/ 775557 h 2836862"/>
              <a:gd name="connsiteX2657" fmla="*/ 593362 w 1907672"/>
              <a:gd name="connsiteY2657" fmla="*/ 771797 h 2836862"/>
              <a:gd name="connsiteX2658" fmla="*/ 593362 w 1907672"/>
              <a:gd name="connsiteY2658" fmla="*/ 779317 h 2836862"/>
              <a:gd name="connsiteX2659" fmla="*/ 604656 w 1907672"/>
              <a:gd name="connsiteY2659" fmla="*/ 779317 h 2836862"/>
              <a:gd name="connsiteX2660" fmla="*/ 589597 w 1907672"/>
              <a:gd name="connsiteY2660" fmla="*/ 805638 h 2836862"/>
              <a:gd name="connsiteX2661" fmla="*/ 593362 w 1907672"/>
              <a:gd name="connsiteY2661" fmla="*/ 809398 h 2836862"/>
              <a:gd name="connsiteX2662" fmla="*/ 582068 w 1907672"/>
              <a:gd name="connsiteY2662" fmla="*/ 820679 h 2836862"/>
              <a:gd name="connsiteX2663" fmla="*/ 585832 w 1907672"/>
              <a:gd name="connsiteY2663" fmla="*/ 820679 h 2836862"/>
              <a:gd name="connsiteX2664" fmla="*/ 578303 w 1907672"/>
              <a:gd name="connsiteY2664" fmla="*/ 824439 h 2836862"/>
              <a:gd name="connsiteX2665" fmla="*/ 582068 w 1907672"/>
              <a:gd name="connsiteY2665" fmla="*/ 831959 h 2836862"/>
              <a:gd name="connsiteX2666" fmla="*/ 578303 w 1907672"/>
              <a:gd name="connsiteY2666" fmla="*/ 831959 h 2836862"/>
              <a:gd name="connsiteX2667" fmla="*/ 574538 w 1907672"/>
              <a:gd name="connsiteY2667" fmla="*/ 854520 h 2836862"/>
              <a:gd name="connsiteX2668" fmla="*/ 567009 w 1907672"/>
              <a:gd name="connsiteY2668" fmla="*/ 858281 h 2836862"/>
              <a:gd name="connsiteX2669" fmla="*/ 574538 w 1907672"/>
              <a:gd name="connsiteY2669" fmla="*/ 862041 h 2836862"/>
              <a:gd name="connsiteX2670" fmla="*/ 559480 w 1907672"/>
              <a:gd name="connsiteY2670" fmla="*/ 880842 h 2836862"/>
              <a:gd name="connsiteX2671" fmla="*/ 563244 w 1907672"/>
              <a:gd name="connsiteY2671" fmla="*/ 952285 h 2836862"/>
              <a:gd name="connsiteX2672" fmla="*/ 559480 w 1907672"/>
              <a:gd name="connsiteY2672" fmla="*/ 948525 h 2836862"/>
              <a:gd name="connsiteX2673" fmla="*/ 563244 w 1907672"/>
              <a:gd name="connsiteY2673" fmla="*/ 956045 h 2836862"/>
              <a:gd name="connsiteX2674" fmla="*/ 551951 w 1907672"/>
              <a:gd name="connsiteY2674" fmla="*/ 956045 h 2836862"/>
              <a:gd name="connsiteX2675" fmla="*/ 559480 w 1907672"/>
              <a:gd name="connsiteY2675" fmla="*/ 971086 h 2836862"/>
              <a:gd name="connsiteX2676" fmla="*/ 563244 w 1907672"/>
              <a:gd name="connsiteY2676" fmla="*/ 971086 h 2836862"/>
              <a:gd name="connsiteX2677" fmla="*/ 567009 w 1907672"/>
              <a:gd name="connsiteY2677" fmla="*/ 982366 h 2836862"/>
              <a:gd name="connsiteX2678" fmla="*/ 555715 w 1907672"/>
              <a:gd name="connsiteY2678" fmla="*/ 982366 h 2836862"/>
              <a:gd name="connsiteX2679" fmla="*/ 559480 w 1907672"/>
              <a:gd name="connsiteY2679" fmla="*/ 986126 h 2836862"/>
              <a:gd name="connsiteX2680" fmla="*/ 536892 w 1907672"/>
              <a:gd name="connsiteY2680" fmla="*/ 978606 h 2836862"/>
              <a:gd name="connsiteX2681" fmla="*/ 536892 w 1907672"/>
              <a:gd name="connsiteY2681" fmla="*/ 986126 h 2836862"/>
              <a:gd name="connsiteX2682" fmla="*/ 525598 w 1907672"/>
              <a:gd name="connsiteY2682" fmla="*/ 986126 h 2836862"/>
              <a:gd name="connsiteX2683" fmla="*/ 544421 w 1907672"/>
              <a:gd name="connsiteY2683" fmla="*/ 989887 h 2836862"/>
              <a:gd name="connsiteX2684" fmla="*/ 551951 w 1907672"/>
              <a:gd name="connsiteY2684" fmla="*/ 997407 h 2836862"/>
              <a:gd name="connsiteX2685" fmla="*/ 551952 w 1907672"/>
              <a:gd name="connsiteY2685" fmla="*/ 997409 h 2836862"/>
              <a:gd name="connsiteX2686" fmla="*/ 551951 w 1907672"/>
              <a:gd name="connsiteY2686" fmla="*/ 997407 h 2836862"/>
              <a:gd name="connsiteX2687" fmla="*/ 552421 w 1907672"/>
              <a:gd name="connsiteY2687" fmla="*/ 1006338 h 2836862"/>
              <a:gd name="connsiteX2688" fmla="*/ 555715 w 1907672"/>
              <a:gd name="connsiteY2688" fmla="*/ 1012448 h 2836862"/>
              <a:gd name="connsiteX2689" fmla="*/ 567009 w 1907672"/>
              <a:gd name="connsiteY2689" fmla="*/ 1016208 h 2836862"/>
              <a:gd name="connsiteX2690" fmla="*/ 559480 w 1907672"/>
              <a:gd name="connsiteY2690" fmla="*/ 1019968 h 2836862"/>
              <a:gd name="connsiteX2691" fmla="*/ 570774 w 1907672"/>
              <a:gd name="connsiteY2691" fmla="*/ 1019968 h 2836862"/>
              <a:gd name="connsiteX2692" fmla="*/ 574538 w 1907672"/>
              <a:gd name="connsiteY2692" fmla="*/ 1031249 h 2836862"/>
              <a:gd name="connsiteX2693" fmla="*/ 559480 w 1907672"/>
              <a:gd name="connsiteY2693" fmla="*/ 1035009 h 2836862"/>
              <a:gd name="connsiteX2694" fmla="*/ 578303 w 1907672"/>
              <a:gd name="connsiteY2694" fmla="*/ 1038769 h 2836862"/>
              <a:gd name="connsiteX2695" fmla="*/ 567009 w 1907672"/>
              <a:gd name="connsiteY2695" fmla="*/ 1042529 h 2836862"/>
              <a:gd name="connsiteX2696" fmla="*/ 570774 w 1907672"/>
              <a:gd name="connsiteY2696" fmla="*/ 1053809 h 2836862"/>
              <a:gd name="connsiteX2697" fmla="*/ 578303 w 1907672"/>
              <a:gd name="connsiteY2697" fmla="*/ 1053809 h 2836862"/>
              <a:gd name="connsiteX2698" fmla="*/ 574538 w 1907672"/>
              <a:gd name="connsiteY2698" fmla="*/ 1065090 h 2836862"/>
              <a:gd name="connsiteX2699" fmla="*/ 578303 w 1907672"/>
              <a:gd name="connsiteY2699" fmla="*/ 1076371 h 2836862"/>
              <a:gd name="connsiteX2700" fmla="*/ 585832 w 1907672"/>
              <a:gd name="connsiteY2700" fmla="*/ 1080131 h 2836862"/>
              <a:gd name="connsiteX2701" fmla="*/ 585832 w 1907672"/>
              <a:gd name="connsiteY2701" fmla="*/ 1068850 h 2836862"/>
              <a:gd name="connsiteX2702" fmla="*/ 593362 w 1907672"/>
              <a:gd name="connsiteY2702" fmla="*/ 1080131 h 2836862"/>
              <a:gd name="connsiteX2703" fmla="*/ 589597 w 1907672"/>
              <a:gd name="connsiteY2703" fmla="*/ 1083891 h 2836862"/>
              <a:gd name="connsiteX2704" fmla="*/ 597126 w 1907672"/>
              <a:gd name="connsiteY2704" fmla="*/ 1091411 h 2836862"/>
              <a:gd name="connsiteX2705" fmla="*/ 599950 w 1907672"/>
              <a:gd name="connsiteY2705" fmla="*/ 1091411 h 2836862"/>
              <a:gd name="connsiteX2706" fmla="*/ 600891 w 1907672"/>
              <a:gd name="connsiteY2706" fmla="*/ 1091411 h 2836862"/>
              <a:gd name="connsiteX2707" fmla="*/ 597126 w 1907672"/>
              <a:gd name="connsiteY2707" fmla="*/ 1106452 h 2836862"/>
              <a:gd name="connsiteX2708" fmla="*/ 589597 w 1907672"/>
              <a:gd name="connsiteY2708" fmla="*/ 1102692 h 2836862"/>
              <a:gd name="connsiteX2709" fmla="*/ 593362 w 1907672"/>
              <a:gd name="connsiteY2709" fmla="*/ 1110212 h 2836862"/>
              <a:gd name="connsiteX2710" fmla="*/ 608420 w 1907672"/>
              <a:gd name="connsiteY2710" fmla="*/ 1110212 h 2836862"/>
              <a:gd name="connsiteX2711" fmla="*/ 612185 w 1907672"/>
              <a:gd name="connsiteY2711" fmla="*/ 1117732 h 2836862"/>
              <a:gd name="connsiteX2712" fmla="*/ 600891 w 1907672"/>
              <a:gd name="connsiteY2712" fmla="*/ 1113972 h 2836862"/>
              <a:gd name="connsiteX2713" fmla="*/ 600891 w 1907672"/>
              <a:gd name="connsiteY2713" fmla="*/ 1129013 h 2836862"/>
              <a:gd name="connsiteX2714" fmla="*/ 612185 w 1907672"/>
              <a:gd name="connsiteY2714" fmla="*/ 1125253 h 2836862"/>
              <a:gd name="connsiteX2715" fmla="*/ 608420 w 1907672"/>
              <a:gd name="connsiteY2715" fmla="*/ 1136534 h 2836862"/>
              <a:gd name="connsiteX2716" fmla="*/ 619714 w 1907672"/>
              <a:gd name="connsiteY2716" fmla="*/ 1136534 h 2836862"/>
              <a:gd name="connsiteX2717" fmla="*/ 615949 w 1907672"/>
              <a:gd name="connsiteY2717" fmla="*/ 1155334 h 2836862"/>
              <a:gd name="connsiteX2718" fmla="*/ 604656 w 1907672"/>
              <a:gd name="connsiteY2718" fmla="*/ 1155334 h 2836862"/>
              <a:gd name="connsiteX2719" fmla="*/ 604656 w 1907672"/>
              <a:gd name="connsiteY2719" fmla="*/ 1159095 h 2836862"/>
              <a:gd name="connsiteX2720" fmla="*/ 597126 w 1907672"/>
              <a:gd name="connsiteY2720" fmla="*/ 1162855 h 2836862"/>
              <a:gd name="connsiteX2721" fmla="*/ 604656 w 1907672"/>
              <a:gd name="connsiteY2721" fmla="*/ 1170375 h 2836862"/>
              <a:gd name="connsiteX2722" fmla="*/ 627243 w 1907672"/>
              <a:gd name="connsiteY2722" fmla="*/ 1166615 h 2836862"/>
              <a:gd name="connsiteX2723" fmla="*/ 631008 w 1907672"/>
              <a:gd name="connsiteY2723" fmla="*/ 1189176 h 2836862"/>
              <a:gd name="connsiteX2724" fmla="*/ 634773 w 1907672"/>
              <a:gd name="connsiteY2724" fmla="*/ 1181656 h 2836862"/>
              <a:gd name="connsiteX2725" fmla="*/ 649831 w 1907672"/>
              <a:gd name="connsiteY2725" fmla="*/ 1192936 h 2836862"/>
              <a:gd name="connsiteX2726" fmla="*/ 631008 w 1907672"/>
              <a:gd name="connsiteY2726" fmla="*/ 1200457 h 2836862"/>
              <a:gd name="connsiteX2727" fmla="*/ 631008 w 1907672"/>
              <a:gd name="connsiteY2727" fmla="*/ 1192936 h 2836862"/>
              <a:gd name="connsiteX2728" fmla="*/ 623479 w 1907672"/>
              <a:gd name="connsiteY2728" fmla="*/ 1204217 h 2836862"/>
              <a:gd name="connsiteX2729" fmla="*/ 634773 w 1907672"/>
              <a:gd name="connsiteY2729" fmla="*/ 1211737 h 2836862"/>
              <a:gd name="connsiteX2730" fmla="*/ 638537 w 1907672"/>
              <a:gd name="connsiteY2730" fmla="*/ 1204217 h 2836862"/>
              <a:gd name="connsiteX2731" fmla="*/ 649831 w 1907672"/>
              <a:gd name="connsiteY2731" fmla="*/ 1215497 h 2836862"/>
              <a:gd name="connsiteX2732" fmla="*/ 653596 w 1907672"/>
              <a:gd name="connsiteY2732" fmla="*/ 1204217 h 2836862"/>
              <a:gd name="connsiteX2733" fmla="*/ 661125 w 1907672"/>
              <a:gd name="connsiteY2733" fmla="*/ 1211737 h 2836862"/>
              <a:gd name="connsiteX2734" fmla="*/ 653596 w 1907672"/>
              <a:gd name="connsiteY2734" fmla="*/ 1211737 h 2836862"/>
              <a:gd name="connsiteX2735" fmla="*/ 668654 w 1907672"/>
              <a:gd name="connsiteY2735" fmla="*/ 1219257 h 2836862"/>
              <a:gd name="connsiteX2736" fmla="*/ 664890 w 1907672"/>
              <a:gd name="connsiteY2736" fmla="*/ 1230538 h 2836862"/>
              <a:gd name="connsiteX2737" fmla="*/ 649831 w 1907672"/>
              <a:gd name="connsiteY2737" fmla="*/ 1219257 h 2836862"/>
              <a:gd name="connsiteX2738" fmla="*/ 661125 w 1907672"/>
              <a:gd name="connsiteY2738" fmla="*/ 1234298 h 2836862"/>
              <a:gd name="connsiteX2739" fmla="*/ 657360 w 1907672"/>
              <a:gd name="connsiteY2739" fmla="*/ 1230538 h 2836862"/>
              <a:gd name="connsiteX2740" fmla="*/ 657360 w 1907672"/>
              <a:gd name="connsiteY2740" fmla="*/ 1249339 h 2836862"/>
              <a:gd name="connsiteX2741" fmla="*/ 662537 w 1907672"/>
              <a:gd name="connsiteY2741" fmla="*/ 1247459 h 2836862"/>
              <a:gd name="connsiteX2742" fmla="*/ 664368 w 1907672"/>
              <a:gd name="connsiteY2742" fmla="*/ 1245996 h 2836862"/>
              <a:gd name="connsiteX2743" fmla="*/ 664368 w 1907672"/>
              <a:gd name="connsiteY2743" fmla="*/ 1245996 h 2836862"/>
              <a:gd name="connsiteX2744" fmla="*/ 664890 w 1907672"/>
              <a:gd name="connsiteY2744" fmla="*/ 1245578 h 2836862"/>
              <a:gd name="connsiteX2745" fmla="*/ 683713 w 1907672"/>
              <a:gd name="connsiteY2745" fmla="*/ 1264379 h 2836862"/>
              <a:gd name="connsiteX2746" fmla="*/ 676184 w 1907672"/>
              <a:gd name="connsiteY2746" fmla="*/ 1271900 h 2836862"/>
              <a:gd name="connsiteX2747" fmla="*/ 661125 w 1907672"/>
              <a:gd name="connsiteY2747" fmla="*/ 1249339 h 2836862"/>
              <a:gd name="connsiteX2748" fmla="*/ 649831 w 1907672"/>
              <a:gd name="connsiteY2748" fmla="*/ 1245578 h 2836862"/>
              <a:gd name="connsiteX2749" fmla="*/ 642302 w 1907672"/>
              <a:gd name="connsiteY2749" fmla="*/ 1260619 h 2836862"/>
              <a:gd name="connsiteX2750" fmla="*/ 646067 w 1907672"/>
              <a:gd name="connsiteY2750" fmla="*/ 1264379 h 2836862"/>
              <a:gd name="connsiteX2751" fmla="*/ 657360 w 1907672"/>
              <a:gd name="connsiteY2751" fmla="*/ 1256859 h 2836862"/>
              <a:gd name="connsiteX2752" fmla="*/ 676184 w 1907672"/>
              <a:gd name="connsiteY2752" fmla="*/ 1279420 h 2836862"/>
              <a:gd name="connsiteX2753" fmla="*/ 664890 w 1907672"/>
              <a:gd name="connsiteY2753" fmla="*/ 1283180 h 2836862"/>
              <a:gd name="connsiteX2754" fmla="*/ 683713 w 1907672"/>
              <a:gd name="connsiteY2754" fmla="*/ 1317022 h 2836862"/>
              <a:gd name="connsiteX2755" fmla="*/ 693772 w 1907672"/>
              <a:gd name="connsiteY2755" fmla="*/ 1321781 h 2836862"/>
              <a:gd name="connsiteX2756" fmla="*/ 696262 w 1907672"/>
              <a:gd name="connsiteY2756" fmla="*/ 1321283 h 2836862"/>
              <a:gd name="connsiteX2757" fmla="*/ 687478 w 1907672"/>
              <a:gd name="connsiteY2757" fmla="*/ 1328302 h 2836862"/>
              <a:gd name="connsiteX2758" fmla="*/ 687478 w 1907672"/>
              <a:gd name="connsiteY2758" fmla="*/ 1335823 h 2836862"/>
              <a:gd name="connsiteX2759" fmla="*/ 706301 w 1907672"/>
              <a:gd name="connsiteY2759" fmla="*/ 1358384 h 2836862"/>
              <a:gd name="connsiteX2760" fmla="*/ 721359 w 1907672"/>
              <a:gd name="connsiteY2760" fmla="*/ 1399746 h 2836862"/>
              <a:gd name="connsiteX2761" fmla="*/ 713830 w 1907672"/>
              <a:gd name="connsiteY2761" fmla="*/ 1411026 h 2836862"/>
              <a:gd name="connsiteX2762" fmla="*/ 717595 w 1907672"/>
              <a:gd name="connsiteY2762" fmla="*/ 1414786 h 2836862"/>
              <a:gd name="connsiteX2763" fmla="*/ 728889 w 1907672"/>
              <a:gd name="connsiteY2763" fmla="*/ 1433587 h 2836862"/>
              <a:gd name="connsiteX2764" fmla="*/ 721359 w 1907672"/>
              <a:gd name="connsiteY2764" fmla="*/ 1433587 h 2836862"/>
              <a:gd name="connsiteX2765" fmla="*/ 725124 w 1907672"/>
              <a:gd name="connsiteY2765" fmla="*/ 1437347 h 2836862"/>
              <a:gd name="connsiteX2766" fmla="*/ 717595 w 1907672"/>
              <a:gd name="connsiteY2766" fmla="*/ 1437347 h 2836862"/>
              <a:gd name="connsiteX2767" fmla="*/ 721359 w 1907672"/>
              <a:gd name="connsiteY2767" fmla="*/ 1459908 h 2836862"/>
              <a:gd name="connsiteX2768" fmla="*/ 725124 w 1907672"/>
              <a:gd name="connsiteY2768" fmla="*/ 1452388 h 2836862"/>
              <a:gd name="connsiteX2769" fmla="*/ 732653 w 1907672"/>
              <a:gd name="connsiteY2769" fmla="*/ 1486230 h 2836862"/>
              <a:gd name="connsiteX2770" fmla="*/ 725124 w 1907672"/>
              <a:gd name="connsiteY2770" fmla="*/ 1486230 h 2836862"/>
              <a:gd name="connsiteX2771" fmla="*/ 721359 w 1907672"/>
              <a:gd name="connsiteY2771" fmla="*/ 1471189 h 2836862"/>
              <a:gd name="connsiteX2772" fmla="*/ 725124 w 1907672"/>
              <a:gd name="connsiteY2772" fmla="*/ 1478709 h 2836862"/>
              <a:gd name="connsiteX2773" fmla="*/ 717595 w 1907672"/>
              <a:gd name="connsiteY2773" fmla="*/ 1476359 h 2836862"/>
              <a:gd name="connsiteX2774" fmla="*/ 710066 w 1907672"/>
              <a:gd name="connsiteY2774" fmla="*/ 1471189 h 2836862"/>
              <a:gd name="connsiteX2775" fmla="*/ 706301 w 1907672"/>
              <a:gd name="connsiteY2775" fmla="*/ 1463669 h 2836862"/>
              <a:gd name="connsiteX2776" fmla="*/ 710065 w 1907672"/>
              <a:gd name="connsiteY2776" fmla="*/ 1459908 h 2836862"/>
              <a:gd name="connsiteX2777" fmla="*/ 702536 w 1907672"/>
              <a:gd name="connsiteY2777" fmla="*/ 1448628 h 2836862"/>
              <a:gd name="connsiteX2778" fmla="*/ 695007 w 1907672"/>
              <a:gd name="connsiteY2778" fmla="*/ 1422307 h 2836862"/>
              <a:gd name="connsiteX2779" fmla="*/ 710065 w 1907672"/>
              <a:gd name="connsiteY2779" fmla="*/ 1433587 h 2836862"/>
              <a:gd name="connsiteX2780" fmla="*/ 710065 w 1907672"/>
              <a:gd name="connsiteY2780" fmla="*/ 1418546 h 2836862"/>
              <a:gd name="connsiteX2781" fmla="*/ 691242 w 1907672"/>
              <a:gd name="connsiteY2781" fmla="*/ 1411026 h 2836862"/>
              <a:gd name="connsiteX2782" fmla="*/ 695007 w 1907672"/>
              <a:gd name="connsiteY2782" fmla="*/ 1411026 h 2836862"/>
              <a:gd name="connsiteX2783" fmla="*/ 683713 w 1907672"/>
              <a:gd name="connsiteY2783" fmla="*/ 1395986 h 2836862"/>
              <a:gd name="connsiteX2784" fmla="*/ 668654 w 1907672"/>
              <a:gd name="connsiteY2784" fmla="*/ 1354623 h 2836862"/>
              <a:gd name="connsiteX2785" fmla="*/ 672419 w 1907672"/>
              <a:gd name="connsiteY2785" fmla="*/ 1350864 h 2836862"/>
              <a:gd name="connsiteX2786" fmla="*/ 649831 w 1907672"/>
              <a:gd name="connsiteY2786" fmla="*/ 1328302 h 2836862"/>
              <a:gd name="connsiteX2787" fmla="*/ 634773 w 1907672"/>
              <a:gd name="connsiteY2787" fmla="*/ 1286941 h 2836862"/>
              <a:gd name="connsiteX2788" fmla="*/ 589597 w 1907672"/>
              <a:gd name="connsiteY2788" fmla="*/ 1219257 h 2836862"/>
              <a:gd name="connsiteX2789" fmla="*/ 597126 w 1907672"/>
              <a:gd name="connsiteY2789" fmla="*/ 1219257 h 2836862"/>
              <a:gd name="connsiteX2790" fmla="*/ 597126 w 1907672"/>
              <a:gd name="connsiteY2790" fmla="*/ 1211737 h 2836862"/>
              <a:gd name="connsiteX2791" fmla="*/ 582068 w 1907672"/>
              <a:gd name="connsiteY2791" fmla="*/ 1207977 h 2836862"/>
              <a:gd name="connsiteX2792" fmla="*/ 555715 w 1907672"/>
              <a:gd name="connsiteY2792" fmla="*/ 1170375 h 2836862"/>
              <a:gd name="connsiteX2793" fmla="*/ 559480 w 1907672"/>
              <a:gd name="connsiteY2793" fmla="*/ 1170375 h 2836862"/>
              <a:gd name="connsiteX2794" fmla="*/ 544421 w 1907672"/>
              <a:gd name="connsiteY2794" fmla="*/ 1132773 h 2836862"/>
              <a:gd name="connsiteX2795" fmla="*/ 544421 w 1907672"/>
              <a:gd name="connsiteY2795" fmla="*/ 1121493 h 2836862"/>
              <a:gd name="connsiteX2796" fmla="*/ 525598 w 1907672"/>
              <a:gd name="connsiteY2796" fmla="*/ 1102692 h 2836862"/>
              <a:gd name="connsiteX2797" fmla="*/ 518069 w 1907672"/>
              <a:gd name="connsiteY2797" fmla="*/ 1072610 h 2836862"/>
              <a:gd name="connsiteX2798" fmla="*/ 491716 w 1907672"/>
              <a:gd name="connsiteY2798" fmla="*/ 967326 h 2836862"/>
              <a:gd name="connsiteX2799" fmla="*/ 499246 w 1907672"/>
              <a:gd name="connsiteY2799" fmla="*/ 967326 h 2836862"/>
              <a:gd name="connsiteX2800" fmla="*/ 503010 w 1907672"/>
              <a:gd name="connsiteY2800" fmla="*/ 862041 h 2836862"/>
              <a:gd name="connsiteX2801" fmla="*/ 510539 w 1907672"/>
              <a:gd name="connsiteY2801" fmla="*/ 865801 h 2836862"/>
              <a:gd name="connsiteX2802" fmla="*/ 506775 w 1907672"/>
              <a:gd name="connsiteY2802" fmla="*/ 843240 h 2836862"/>
              <a:gd name="connsiteX2803" fmla="*/ 518069 w 1907672"/>
              <a:gd name="connsiteY2803" fmla="*/ 816918 h 2836862"/>
              <a:gd name="connsiteX2804" fmla="*/ 521833 w 1907672"/>
              <a:gd name="connsiteY2804" fmla="*/ 798118 h 2836862"/>
              <a:gd name="connsiteX2805" fmla="*/ 532657 w 1907672"/>
              <a:gd name="connsiteY2805" fmla="*/ 778847 h 2836862"/>
              <a:gd name="connsiteX2806" fmla="*/ 538286 w 1907672"/>
              <a:gd name="connsiteY2806" fmla="*/ 763301 h 2836862"/>
              <a:gd name="connsiteX2807" fmla="*/ 539245 w 1907672"/>
              <a:gd name="connsiteY2807" fmla="*/ 765216 h 2836862"/>
              <a:gd name="connsiteX2808" fmla="*/ 544421 w 1907672"/>
              <a:gd name="connsiteY2808" fmla="*/ 764276 h 2836862"/>
              <a:gd name="connsiteX2809" fmla="*/ 544421 w 1907672"/>
              <a:gd name="connsiteY2809" fmla="*/ 741715 h 2836862"/>
              <a:gd name="connsiteX2810" fmla="*/ 582068 w 1907672"/>
              <a:gd name="connsiteY2810" fmla="*/ 692833 h 2836862"/>
              <a:gd name="connsiteX2811" fmla="*/ 578303 w 1907672"/>
              <a:gd name="connsiteY2811" fmla="*/ 685312 h 2836862"/>
              <a:gd name="connsiteX2812" fmla="*/ 608420 w 1907672"/>
              <a:gd name="connsiteY2812" fmla="*/ 647711 h 2836862"/>
              <a:gd name="connsiteX2813" fmla="*/ 615949 w 1907672"/>
              <a:gd name="connsiteY2813" fmla="*/ 647711 h 2836862"/>
              <a:gd name="connsiteX2814" fmla="*/ 615949 w 1907672"/>
              <a:gd name="connsiteY2814" fmla="*/ 640190 h 2836862"/>
              <a:gd name="connsiteX2815" fmla="*/ 676184 w 1907672"/>
              <a:gd name="connsiteY2815" fmla="*/ 591310 h 2836862"/>
              <a:gd name="connsiteX2816" fmla="*/ 792888 w 1907672"/>
              <a:gd name="connsiteY2816" fmla="*/ 523627 h 2836862"/>
              <a:gd name="connsiteX2817" fmla="*/ 792888 w 1907672"/>
              <a:gd name="connsiteY2817" fmla="*/ 527387 h 2836862"/>
              <a:gd name="connsiteX2818" fmla="*/ 838063 w 1907672"/>
              <a:gd name="connsiteY2818" fmla="*/ 512346 h 2836862"/>
              <a:gd name="connsiteX2819" fmla="*/ 849357 w 1907672"/>
              <a:gd name="connsiteY2819" fmla="*/ 512346 h 2836862"/>
              <a:gd name="connsiteX2820" fmla="*/ 894533 w 1907672"/>
              <a:gd name="connsiteY2820" fmla="*/ 504826 h 2836862"/>
              <a:gd name="connsiteX2821" fmla="*/ 690165 w 1907672"/>
              <a:gd name="connsiteY2821" fmla="*/ 401441 h 2836862"/>
              <a:gd name="connsiteX2822" fmla="*/ 690562 w 1907672"/>
              <a:gd name="connsiteY2822" fmla="*/ 403227 h 2836862"/>
              <a:gd name="connsiteX2823" fmla="*/ 687387 w 1907672"/>
              <a:gd name="connsiteY2823" fmla="*/ 403227 h 2836862"/>
              <a:gd name="connsiteX2824" fmla="*/ 690165 w 1907672"/>
              <a:gd name="connsiteY2824" fmla="*/ 401441 h 2836862"/>
              <a:gd name="connsiteX2825" fmla="*/ 1244758 w 1907672"/>
              <a:gd name="connsiteY2825" fmla="*/ 388343 h 2836862"/>
              <a:gd name="connsiteX2826" fmla="*/ 1248515 w 1907672"/>
              <a:gd name="connsiteY2826" fmla="*/ 392113 h 2836862"/>
              <a:gd name="connsiteX2827" fmla="*/ 1244758 w 1907672"/>
              <a:gd name="connsiteY2827" fmla="*/ 388343 h 2836862"/>
              <a:gd name="connsiteX2828" fmla="*/ 1229518 w 1907672"/>
              <a:gd name="connsiteY2828" fmla="*/ 384176 h 2836862"/>
              <a:gd name="connsiteX2829" fmla="*/ 1229661 w 1907672"/>
              <a:gd name="connsiteY2829" fmla="*/ 384443 h 2836862"/>
              <a:gd name="connsiteX2830" fmla="*/ 1231006 w 1907672"/>
              <a:gd name="connsiteY2830" fmla="*/ 386954 h 2836862"/>
              <a:gd name="connsiteX2831" fmla="*/ 1229518 w 1907672"/>
              <a:gd name="connsiteY2831" fmla="*/ 387351 h 2836862"/>
              <a:gd name="connsiteX2832" fmla="*/ 1228030 w 1907672"/>
              <a:gd name="connsiteY2832" fmla="*/ 384573 h 2836862"/>
              <a:gd name="connsiteX2833" fmla="*/ 1229108 w 1907672"/>
              <a:gd name="connsiteY2833" fmla="*/ 384285 h 2836862"/>
              <a:gd name="connsiteX2834" fmla="*/ 1233487 w 1907672"/>
              <a:gd name="connsiteY2834" fmla="*/ 380802 h 2836862"/>
              <a:gd name="connsiteX2835" fmla="*/ 1244758 w 1907672"/>
              <a:gd name="connsiteY2835" fmla="*/ 388343 h 2836862"/>
              <a:gd name="connsiteX2836" fmla="*/ 1233487 w 1907672"/>
              <a:gd name="connsiteY2836" fmla="*/ 380802 h 2836862"/>
              <a:gd name="connsiteX2837" fmla="*/ 699279 w 1907672"/>
              <a:gd name="connsiteY2837" fmla="*/ 380266 h 2836862"/>
              <a:gd name="connsiteX2838" fmla="*/ 703053 w 1907672"/>
              <a:gd name="connsiteY2838" fmla="*/ 384022 h 2836862"/>
              <a:gd name="connsiteX2839" fmla="*/ 699279 w 1907672"/>
              <a:gd name="connsiteY2839" fmla="*/ 387777 h 2836862"/>
              <a:gd name="connsiteX2840" fmla="*/ 699279 w 1907672"/>
              <a:gd name="connsiteY2840" fmla="*/ 391533 h 2836862"/>
              <a:gd name="connsiteX2841" fmla="*/ 687957 w 1907672"/>
              <a:gd name="connsiteY2841" fmla="*/ 395289 h 2836862"/>
              <a:gd name="connsiteX2842" fmla="*/ 686542 w 1907672"/>
              <a:gd name="connsiteY2842" fmla="*/ 395289 h 2836862"/>
              <a:gd name="connsiteX2843" fmla="*/ 684183 w 1907672"/>
              <a:gd name="connsiteY2843" fmla="*/ 395289 h 2836862"/>
              <a:gd name="connsiteX2844" fmla="*/ 687957 w 1907672"/>
              <a:gd name="connsiteY2844" fmla="*/ 391533 h 2836862"/>
              <a:gd name="connsiteX2845" fmla="*/ 680408 w 1907672"/>
              <a:gd name="connsiteY2845" fmla="*/ 395289 h 2836862"/>
              <a:gd name="connsiteX2846" fmla="*/ 676634 w 1907672"/>
              <a:gd name="connsiteY2846" fmla="*/ 391533 h 2836862"/>
              <a:gd name="connsiteX2847" fmla="*/ 687957 w 1907672"/>
              <a:gd name="connsiteY2847" fmla="*/ 387777 h 2836862"/>
              <a:gd name="connsiteX2848" fmla="*/ 689467 w 1907672"/>
              <a:gd name="connsiteY2848" fmla="*/ 385148 h 2836862"/>
              <a:gd name="connsiteX2849" fmla="*/ 691731 w 1907672"/>
              <a:gd name="connsiteY2849" fmla="*/ 384022 h 2836862"/>
              <a:gd name="connsiteX2850" fmla="*/ 695505 w 1907672"/>
              <a:gd name="connsiteY2850" fmla="*/ 384022 h 2836862"/>
              <a:gd name="connsiteX2851" fmla="*/ 699279 w 1907672"/>
              <a:gd name="connsiteY2851" fmla="*/ 380266 h 2836862"/>
              <a:gd name="connsiteX2852" fmla="*/ 696903 w 1907672"/>
              <a:gd name="connsiteY2852" fmla="*/ 378179 h 2836862"/>
              <a:gd name="connsiteX2853" fmla="*/ 697725 w 1907672"/>
              <a:gd name="connsiteY2853" fmla="*/ 379161 h 2836862"/>
              <a:gd name="connsiteX2854" fmla="*/ 696449 w 1907672"/>
              <a:gd name="connsiteY2854" fmla="*/ 379796 h 2836862"/>
              <a:gd name="connsiteX2855" fmla="*/ 695505 w 1907672"/>
              <a:gd name="connsiteY2855" fmla="*/ 380266 h 2836862"/>
              <a:gd name="connsiteX2856" fmla="*/ 1282329 w 1907672"/>
              <a:gd name="connsiteY2856" fmla="*/ 377975 h 2836862"/>
              <a:gd name="connsiteX2857" fmla="*/ 1285184 w 1907672"/>
              <a:gd name="connsiteY2857" fmla="*/ 378691 h 2836862"/>
              <a:gd name="connsiteX2858" fmla="*/ 1286086 w 1907672"/>
              <a:gd name="connsiteY2858" fmla="*/ 380802 h 2836862"/>
              <a:gd name="connsiteX2859" fmla="*/ 1286086 w 1907672"/>
              <a:gd name="connsiteY2859" fmla="*/ 377032 h 2836862"/>
              <a:gd name="connsiteX2860" fmla="*/ 1293600 w 1907672"/>
              <a:gd name="connsiteY2860" fmla="*/ 380802 h 2836862"/>
              <a:gd name="connsiteX2861" fmla="*/ 1285184 w 1907672"/>
              <a:gd name="connsiteY2861" fmla="*/ 378691 h 2836862"/>
              <a:gd name="connsiteX2862" fmla="*/ 1284677 w 1907672"/>
              <a:gd name="connsiteY2862" fmla="*/ 377503 h 2836862"/>
              <a:gd name="connsiteX2863" fmla="*/ 1286086 w 1907672"/>
              <a:gd name="connsiteY2863" fmla="*/ 377032 h 2836862"/>
              <a:gd name="connsiteX2864" fmla="*/ 697769 w 1907672"/>
              <a:gd name="connsiteY2864" fmla="*/ 376886 h 2836862"/>
              <a:gd name="connsiteX2865" fmla="*/ 696903 w 1907672"/>
              <a:gd name="connsiteY2865" fmla="*/ 378179 h 2836862"/>
              <a:gd name="connsiteX2866" fmla="*/ 696784 w 1907672"/>
              <a:gd name="connsiteY2866" fmla="*/ 378038 h 2836862"/>
              <a:gd name="connsiteX2867" fmla="*/ 697392 w 1907672"/>
              <a:gd name="connsiteY2867" fmla="*/ 376980 h 2836862"/>
              <a:gd name="connsiteX2868" fmla="*/ 703053 w 1907672"/>
              <a:gd name="connsiteY2868" fmla="*/ 376510 h 2836862"/>
              <a:gd name="connsiteX2869" fmla="*/ 697864 w 1907672"/>
              <a:gd name="connsiteY2869" fmla="*/ 379327 h 2836862"/>
              <a:gd name="connsiteX2870" fmla="*/ 697725 w 1907672"/>
              <a:gd name="connsiteY2870" fmla="*/ 379161 h 2836862"/>
              <a:gd name="connsiteX2871" fmla="*/ 698021 w 1907672"/>
              <a:gd name="connsiteY2871" fmla="*/ 376510 h 2836862"/>
              <a:gd name="connsiteX2872" fmla="*/ 699279 w 1907672"/>
              <a:gd name="connsiteY2872" fmla="*/ 376510 h 2836862"/>
              <a:gd name="connsiteX2873" fmla="*/ 697769 w 1907672"/>
              <a:gd name="connsiteY2873" fmla="*/ 376886 h 2836862"/>
              <a:gd name="connsiteX2874" fmla="*/ 1277994 w 1907672"/>
              <a:gd name="connsiteY2874" fmla="*/ 374712 h 2836862"/>
              <a:gd name="connsiteX2875" fmla="*/ 1280022 w 1907672"/>
              <a:gd name="connsiteY2875" fmla="*/ 376238 h 2836862"/>
              <a:gd name="connsiteX2876" fmla="*/ 1282329 w 1907672"/>
              <a:gd name="connsiteY2876" fmla="*/ 377975 h 2836862"/>
              <a:gd name="connsiteX2877" fmla="*/ 1278572 w 1907672"/>
              <a:gd name="connsiteY2877" fmla="*/ 377032 h 2836862"/>
              <a:gd name="connsiteX2878" fmla="*/ 1278374 w 1907672"/>
              <a:gd name="connsiteY2878" fmla="*/ 376238 h 2836862"/>
              <a:gd name="connsiteX2879" fmla="*/ 1300162 w 1907672"/>
              <a:gd name="connsiteY2879" fmla="*/ 369888 h 2836862"/>
              <a:gd name="connsiteX2880" fmla="*/ 1300162 w 1907672"/>
              <a:gd name="connsiteY2880" fmla="*/ 373063 h 2836862"/>
              <a:gd name="connsiteX2881" fmla="*/ 1271058 w 1907672"/>
              <a:gd name="connsiteY2881" fmla="*/ 369491 h 2836862"/>
              <a:gd name="connsiteX2882" fmla="*/ 1277633 w 1907672"/>
              <a:gd name="connsiteY2882" fmla="*/ 373262 h 2836862"/>
              <a:gd name="connsiteX2883" fmla="*/ 1277994 w 1907672"/>
              <a:gd name="connsiteY2883" fmla="*/ 374712 h 2836862"/>
              <a:gd name="connsiteX2884" fmla="*/ 1289843 w 1907672"/>
              <a:gd name="connsiteY2884" fmla="*/ 365721 h 2836862"/>
              <a:gd name="connsiteX2885" fmla="*/ 1293600 w 1907672"/>
              <a:gd name="connsiteY2885" fmla="*/ 369491 h 2836862"/>
              <a:gd name="connsiteX2886" fmla="*/ 1297357 w 1907672"/>
              <a:gd name="connsiteY2886" fmla="*/ 373262 h 2836862"/>
              <a:gd name="connsiteX2887" fmla="*/ 1289843 w 1907672"/>
              <a:gd name="connsiteY2887" fmla="*/ 369491 h 2836862"/>
              <a:gd name="connsiteX2888" fmla="*/ 1293922 w 1907672"/>
              <a:gd name="connsiteY2888" fmla="*/ 365290 h 2836862"/>
              <a:gd name="connsiteX2889" fmla="*/ 1295400 w 1907672"/>
              <a:gd name="connsiteY2889" fmla="*/ 367507 h 2836862"/>
              <a:gd name="connsiteX2890" fmla="*/ 1296987 w 1907672"/>
              <a:gd name="connsiteY2890" fmla="*/ 369888 h 2836862"/>
              <a:gd name="connsiteX2891" fmla="*/ 1293600 w 1907672"/>
              <a:gd name="connsiteY2891" fmla="*/ 354744 h 2836862"/>
              <a:gd name="connsiteX2892" fmla="*/ 1297357 w 1907672"/>
              <a:gd name="connsiteY2892" fmla="*/ 358180 h 2836862"/>
              <a:gd name="connsiteX2893" fmla="*/ 1301114 w 1907672"/>
              <a:gd name="connsiteY2893" fmla="*/ 358180 h 2836862"/>
              <a:gd name="connsiteX2894" fmla="*/ 1308629 w 1907672"/>
              <a:gd name="connsiteY2894" fmla="*/ 365721 h 2836862"/>
              <a:gd name="connsiteX2895" fmla="*/ 1293600 w 1907672"/>
              <a:gd name="connsiteY2895" fmla="*/ 358180 h 2836862"/>
              <a:gd name="connsiteX2896" fmla="*/ 1292791 w 1907672"/>
              <a:gd name="connsiteY2896" fmla="*/ 354004 h 2836862"/>
              <a:gd name="connsiteX2897" fmla="*/ 1293600 w 1907672"/>
              <a:gd name="connsiteY2897" fmla="*/ 354410 h 2836862"/>
              <a:gd name="connsiteX2898" fmla="*/ 1293600 w 1907672"/>
              <a:gd name="connsiteY2898" fmla="*/ 354744 h 2836862"/>
              <a:gd name="connsiteX2899" fmla="*/ 1308629 w 1907672"/>
              <a:gd name="connsiteY2899" fmla="*/ 346869 h 2836862"/>
              <a:gd name="connsiteX2900" fmla="*/ 1310508 w 1907672"/>
              <a:gd name="connsiteY2900" fmla="*/ 346869 h 2836862"/>
              <a:gd name="connsiteX2901" fmla="*/ 1316143 w 1907672"/>
              <a:gd name="connsiteY2901" fmla="*/ 350639 h 2836862"/>
              <a:gd name="connsiteX2902" fmla="*/ 1308629 w 1907672"/>
              <a:gd name="connsiteY2902" fmla="*/ 346869 h 2836862"/>
              <a:gd name="connsiteX2903" fmla="*/ 714375 w 1907672"/>
              <a:gd name="connsiteY2903" fmla="*/ 346464 h 2836862"/>
              <a:gd name="connsiteX2904" fmla="*/ 710601 w 1907672"/>
              <a:gd name="connsiteY2904" fmla="*/ 350220 h 2836862"/>
              <a:gd name="connsiteX2905" fmla="*/ 710601 w 1907672"/>
              <a:gd name="connsiteY2905" fmla="*/ 350219 h 2836862"/>
              <a:gd name="connsiteX2906" fmla="*/ 714375 w 1907672"/>
              <a:gd name="connsiteY2906" fmla="*/ 346464 h 2836862"/>
              <a:gd name="connsiteX2907" fmla="*/ 706827 w 1907672"/>
              <a:gd name="connsiteY2907" fmla="*/ 342708 h 2836862"/>
              <a:gd name="connsiteX2908" fmla="*/ 710601 w 1907672"/>
              <a:gd name="connsiteY2908" fmla="*/ 342708 h 2836862"/>
              <a:gd name="connsiteX2909" fmla="*/ 706827 w 1907672"/>
              <a:gd name="connsiteY2909" fmla="*/ 346464 h 2836862"/>
              <a:gd name="connsiteX2910" fmla="*/ 699279 w 1907672"/>
              <a:gd name="connsiteY2910" fmla="*/ 346464 h 2836862"/>
              <a:gd name="connsiteX2911" fmla="*/ 706827 w 1907672"/>
              <a:gd name="connsiteY2911" fmla="*/ 342708 h 2836862"/>
              <a:gd name="connsiteX2912" fmla="*/ 1312856 w 1907672"/>
              <a:gd name="connsiteY2912" fmla="*/ 341685 h 2836862"/>
              <a:gd name="connsiteX2913" fmla="*/ 1316143 w 1907672"/>
              <a:gd name="connsiteY2913" fmla="*/ 343100 h 2836862"/>
              <a:gd name="connsiteX2914" fmla="*/ 1316143 w 1907672"/>
              <a:gd name="connsiteY2914" fmla="*/ 346869 h 2836862"/>
              <a:gd name="connsiteX2915" fmla="*/ 1312386 w 1907672"/>
              <a:gd name="connsiteY2915" fmla="*/ 343100 h 2836862"/>
              <a:gd name="connsiteX2916" fmla="*/ 1312856 w 1907672"/>
              <a:gd name="connsiteY2916" fmla="*/ 341685 h 2836862"/>
              <a:gd name="connsiteX2917" fmla="*/ 709612 w 1907672"/>
              <a:gd name="connsiteY2917" fmla="*/ 339726 h 2836862"/>
              <a:gd name="connsiteX2918" fmla="*/ 714374 w 1907672"/>
              <a:gd name="connsiteY2918" fmla="*/ 339726 h 2836862"/>
              <a:gd name="connsiteX2919" fmla="*/ 714374 w 1907672"/>
              <a:gd name="connsiteY2919" fmla="*/ 341314 h 2836862"/>
              <a:gd name="connsiteX2920" fmla="*/ 709612 w 1907672"/>
              <a:gd name="connsiteY2920" fmla="*/ 341314 h 2836862"/>
              <a:gd name="connsiteX2921" fmla="*/ 695505 w 1907672"/>
              <a:gd name="connsiteY2921" fmla="*/ 339450 h 2836862"/>
              <a:gd name="connsiteX2922" fmla="*/ 695505 w 1907672"/>
              <a:gd name="connsiteY2922" fmla="*/ 340387 h 2836862"/>
              <a:gd name="connsiteX2923" fmla="*/ 694031 w 1907672"/>
              <a:gd name="connsiteY2923" fmla="*/ 340947 h 2836862"/>
              <a:gd name="connsiteX2924" fmla="*/ 699279 w 1907672"/>
              <a:gd name="connsiteY2924" fmla="*/ 338952 h 2836862"/>
              <a:gd name="connsiteX2925" fmla="*/ 695505 w 1907672"/>
              <a:gd name="connsiteY2925" fmla="*/ 342708 h 2836862"/>
              <a:gd name="connsiteX2926" fmla="*/ 695505 w 1907672"/>
              <a:gd name="connsiteY2926" fmla="*/ 340387 h 2836862"/>
              <a:gd name="connsiteX2927" fmla="*/ 1308629 w 1907672"/>
              <a:gd name="connsiteY2927" fmla="*/ 335559 h 2836862"/>
              <a:gd name="connsiteX2928" fmla="*/ 1316143 w 1907672"/>
              <a:gd name="connsiteY2928" fmla="*/ 339329 h 2836862"/>
              <a:gd name="connsiteX2929" fmla="*/ 1308629 w 1907672"/>
              <a:gd name="connsiteY2929" fmla="*/ 335559 h 2836862"/>
              <a:gd name="connsiteX2930" fmla="*/ 1312386 w 1907672"/>
              <a:gd name="connsiteY2930" fmla="*/ 331788 h 2836862"/>
              <a:gd name="connsiteX2931" fmla="*/ 1319900 w 1907672"/>
              <a:gd name="connsiteY2931" fmla="*/ 339329 h 2836862"/>
              <a:gd name="connsiteX2932" fmla="*/ 1313069 w 1907672"/>
              <a:gd name="connsiteY2932" fmla="*/ 334188 h 2836862"/>
              <a:gd name="connsiteX2933" fmla="*/ 710601 w 1907672"/>
              <a:gd name="connsiteY2933" fmla="*/ 331440 h 2836862"/>
              <a:gd name="connsiteX2934" fmla="*/ 699419 w 1907672"/>
              <a:gd name="connsiteY2934" fmla="*/ 339787 h 2836862"/>
              <a:gd name="connsiteX2935" fmla="*/ 699279 w 1907672"/>
              <a:gd name="connsiteY2935" fmla="*/ 338952 h 2836862"/>
              <a:gd name="connsiteX2936" fmla="*/ 703053 w 1907672"/>
              <a:gd name="connsiteY2936" fmla="*/ 335196 h 2836862"/>
              <a:gd name="connsiteX2937" fmla="*/ 710601 w 1907672"/>
              <a:gd name="connsiteY2937" fmla="*/ 331440 h 2836862"/>
              <a:gd name="connsiteX2938" fmla="*/ 1319900 w 1907672"/>
              <a:gd name="connsiteY2938" fmla="*/ 324248 h 2836862"/>
              <a:gd name="connsiteX2939" fmla="*/ 1323657 w 1907672"/>
              <a:gd name="connsiteY2939" fmla="*/ 328018 h 2836862"/>
              <a:gd name="connsiteX2940" fmla="*/ 1309114 w 1907672"/>
              <a:gd name="connsiteY2940" fmla="*/ 321329 h 2836862"/>
              <a:gd name="connsiteX2941" fmla="*/ 1312386 w 1907672"/>
              <a:gd name="connsiteY2941" fmla="*/ 324248 h 2836862"/>
              <a:gd name="connsiteX2942" fmla="*/ 1310507 w 1907672"/>
              <a:gd name="connsiteY2942" fmla="*/ 323776 h 2836862"/>
              <a:gd name="connsiteX2943" fmla="*/ 1308629 w 1907672"/>
              <a:gd name="connsiteY2943" fmla="*/ 320477 h 2836862"/>
              <a:gd name="connsiteX2944" fmla="*/ 1309114 w 1907672"/>
              <a:gd name="connsiteY2944" fmla="*/ 321329 h 2836862"/>
              <a:gd name="connsiteX2945" fmla="*/ 1308629 w 1907672"/>
              <a:gd name="connsiteY2945" fmla="*/ 320896 h 2836862"/>
              <a:gd name="connsiteX2946" fmla="*/ 1321056 w 1907672"/>
              <a:gd name="connsiteY2946" fmla="*/ 319607 h 2836862"/>
              <a:gd name="connsiteX2947" fmla="*/ 1323657 w 1907672"/>
              <a:gd name="connsiteY2947" fmla="*/ 320477 h 2836862"/>
              <a:gd name="connsiteX2948" fmla="*/ 1319900 w 1907672"/>
              <a:gd name="connsiteY2948" fmla="*/ 320477 h 2836862"/>
              <a:gd name="connsiteX2949" fmla="*/ 692675 w 1907672"/>
              <a:gd name="connsiteY2949" fmla="*/ 314773 h 2836862"/>
              <a:gd name="connsiteX2950" fmla="*/ 691731 w 1907672"/>
              <a:gd name="connsiteY2950" fmla="*/ 316417 h 2836862"/>
              <a:gd name="connsiteX2951" fmla="*/ 689466 w 1907672"/>
              <a:gd name="connsiteY2951" fmla="*/ 317168 h 2836862"/>
              <a:gd name="connsiteX2952" fmla="*/ 695505 w 1907672"/>
              <a:gd name="connsiteY2952" fmla="*/ 312661 h 2836862"/>
              <a:gd name="connsiteX2953" fmla="*/ 692675 w 1907672"/>
              <a:gd name="connsiteY2953" fmla="*/ 314773 h 2836862"/>
              <a:gd name="connsiteX2954" fmla="*/ 693618 w 1907672"/>
              <a:gd name="connsiteY2954" fmla="*/ 313131 h 2836862"/>
              <a:gd name="connsiteX2955" fmla="*/ 695505 w 1907672"/>
              <a:gd name="connsiteY2955" fmla="*/ 312661 h 2836862"/>
              <a:gd name="connsiteX2956" fmla="*/ 684183 w 1907672"/>
              <a:gd name="connsiteY2956" fmla="*/ 312661 h 2836862"/>
              <a:gd name="connsiteX2957" fmla="*/ 680408 w 1907672"/>
              <a:gd name="connsiteY2957" fmla="*/ 316417 h 2836862"/>
              <a:gd name="connsiteX2958" fmla="*/ 684182 w 1907672"/>
              <a:gd name="connsiteY2958" fmla="*/ 312662 h 2836862"/>
              <a:gd name="connsiteX2959" fmla="*/ 1330044 w 1907672"/>
              <a:gd name="connsiteY2959" fmla="*/ 301626 h 2836862"/>
              <a:gd name="connsiteX2960" fmla="*/ 1331171 w 1907672"/>
              <a:gd name="connsiteY2960" fmla="*/ 301626 h 2836862"/>
              <a:gd name="connsiteX2961" fmla="*/ 1330701 w 1907672"/>
              <a:gd name="connsiteY2961" fmla="*/ 302568 h 2836862"/>
              <a:gd name="connsiteX2962" fmla="*/ 1330044 w 1907672"/>
              <a:gd name="connsiteY2962" fmla="*/ 297855 h 2836862"/>
              <a:gd name="connsiteX2963" fmla="*/ 1331171 w 1907672"/>
              <a:gd name="connsiteY2963" fmla="*/ 297855 h 2836862"/>
              <a:gd name="connsiteX2964" fmla="*/ 1330701 w 1907672"/>
              <a:gd name="connsiteY2964" fmla="*/ 298798 h 2836862"/>
              <a:gd name="connsiteX2965" fmla="*/ 1331834 w 1907672"/>
              <a:gd name="connsiteY2965" fmla="*/ 293420 h 2836862"/>
              <a:gd name="connsiteX2966" fmla="*/ 1334928 w 1907672"/>
              <a:gd name="connsiteY2966" fmla="*/ 294085 h 2836862"/>
              <a:gd name="connsiteX2967" fmla="*/ 1331171 w 1907672"/>
              <a:gd name="connsiteY2967" fmla="*/ 294085 h 2836862"/>
              <a:gd name="connsiteX2968" fmla="*/ 651864 w 1907672"/>
              <a:gd name="connsiteY2968" fmla="*/ 270554 h 2836862"/>
              <a:gd name="connsiteX2969" fmla="*/ 653990 w 1907672"/>
              <a:gd name="connsiteY2969" fmla="*/ 271348 h 2836862"/>
              <a:gd name="connsiteX2970" fmla="*/ 650216 w 1907672"/>
              <a:gd name="connsiteY2970" fmla="*/ 271348 h 2836862"/>
              <a:gd name="connsiteX2971" fmla="*/ 647857 w 1907672"/>
              <a:gd name="connsiteY2971" fmla="*/ 271348 h 2836862"/>
              <a:gd name="connsiteX2972" fmla="*/ 647386 w 1907672"/>
              <a:gd name="connsiteY2972" fmla="*/ 271348 h 2836862"/>
              <a:gd name="connsiteX2973" fmla="*/ 646442 w 1907672"/>
              <a:gd name="connsiteY2973" fmla="*/ 271348 h 2836862"/>
              <a:gd name="connsiteX2974" fmla="*/ 651631 w 1907672"/>
              <a:gd name="connsiteY2974" fmla="*/ 270878 h 2836862"/>
              <a:gd name="connsiteX2975" fmla="*/ 653990 w 1907672"/>
              <a:gd name="connsiteY2975" fmla="*/ 267592 h 2836862"/>
              <a:gd name="connsiteX2976" fmla="*/ 651864 w 1907672"/>
              <a:gd name="connsiteY2976" fmla="*/ 270554 h 2836862"/>
              <a:gd name="connsiteX2977" fmla="*/ 650216 w 1907672"/>
              <a:gd name="connsiteY2977" fmla="*/ 269940 h 2836862"/>
              <a:gd name="connsiteX2978" fmla="*/ 646442 w 1907672"/>
              <a:gd name="connsiteY2978" fmla="*/ 271348 h 2836862"/>
              <a:gd name="connsiteX2979" fmla="*/ 653990 w 1907672"/>
              <a:gd name="connsiteY2979" fmla="*/ 267592 h 2836862"/>
              <a:gd name="connsiteX2980" fmla="*/ 642668 w 1907672"/>
              <a:gd name="connsiteY2980" fmla="*/ 257057 h 2836862"/>
              <a:gd name="connsiteX2981" fmla="*/ 642668 w 1907672"/>
              <a:gd name="connsiteY2981" fmla="*/ 258672 h 2836862"/>
              <a:gd name="connsiteX2982" fmla="*/ 642668 w 1907672"/>
              <a:gd name="connsiteY2982" fmla="*/ 259991 h 2836862"/>
              <a:gd name="connsiteX2983" fmla="*/ 642366 w 1907672"/>
              <a:gd name="connsiteY2983" fmla="*/ 260080 h 2836862"/>
              <a:gd name="connsiteX2984" fmla="*/ 641725 w 1907672"/>
              <a:gd name="connsiteY2984" fmla="*/ 260080 h 2836862"/>
              <a:gd name="connsiteX2985" fmla="*/ 642438 w 1907672"/>
              <a:gd name="connsiteY2985" fmla="*/ 257242 h 2836862"/>
              <a:gd name="connsiteX2986" fmla="*/ 1346200 w 1907672"/>
              <a:gd name="connsiteY2986" fmla="*/ 256382 h 2836862"/>
              <a:gd name="connsiteX2987" fmla="*/ 1349957 w 1907672"/>
              <a:gd name="connsiteY2987" fmla="*/ 260152 h 2836862"/>
              <a:gd name="connsiteX2988" fmla="*/ 1346200 w 1907672"/>
              <a:gd name="connsiteY2988" fmla="*/ 256382 h 2836862"/>
              <a:gd name="connsiteX2989" fmla="*/ 1342442 w 1907672"/>
              <a:gd name="connsiteY2989" fmla="*/ 256382 h 2836862"/>
              <a:gd name="connsiteX2990" fmla="*/ 1346200 w 1907672"/>
              <a:gd name="connsiteY2990" fmla="*/ 260152 h 2836862"/>
              <a:gd name="connsiteX2991" fmla="*/ 1342442 w 1907672"/>
              <a:gd name="connsiteY2991" fmla="*/ 256382 h 2836862"/>
              <a:gd name="connsiteX2992" fmla="*/ 1274815 w 1907672"/>
              <a:gd name="connsiteY2992" fmla="*/ 256382 h 2836862"/>
              <a:gd name="connsiteX2993" fmla="*/ 1278572 w 1907672"/>
              <a:gd name="connsiteY2993" fmla="*/ 256382 h 2836862"/>
              <a:gd name="connsiteX2994" fmla="*/ 1278155 w 1907672"/>
              <a:gd name="connsiteY2994" fmla="*/ 258058 h 2836862"/>
              <a:gd name="connsiteX2995" fmla="*/ 1347825 w 1907672"/>
              <a:gd name="connsiteY2995" fmla="*/ 255465 h 2836862"/>
              <a:gd name="connsiteX2996" fmla="*/ 1349957 w 1907672"/>
              <a:gd name="connsiteY2996" fmla="*/ 256382 h 2836862"/>
              <a:gd name="connsiteX2997" fmla="*/ 1348079 w 1907672"/>
              <a:gd name="connsiteY2997" fmla="*/ 255911 h 2836862"/>
              <a:gd name="connsiteX2998" fmla="*/ 642668 w 1907672"/>
              <a:gd name="connsiteY2998" fmla="*/ 248813 h 2836862"/>
              <a:gd name="connsiteX2999" fmla="*/ 641725 w 1907672"/>
              <a:gd name="connsiteY2999" fmla="*/ 249282 h 2836862"/>
              <a:gd name="connsiteX3000" fmla="*/ 640404 w 1907672"/>
              <a:gd name="connsiteY3000" fmla="*/ 249940 h 2836862"/>
              <a:gd name="connsiteX3001" fmla="*/ 640781 w 1907672"/>
              <a:gd name="connsiteY3001" fmla="*/ 249282 h 2836862"/>
              <a:gd name="connsiteX3002" fmla="*/ 642668 w 1907672"/>
              <a:gd name="connsiteY3002" fmla="*/ 248813 h 2836862"/>
              <a:gd name="connsiteX3003" fmla="*/ 637007 w 1907672"/>
              <a:gd name="connsiteY3003" fmla="*/ 245527 h 2836862"/>
              <a:gd name="connsiteX3004" fmla="*/ 637277 w 1907672"/>
              <a:gd name="connsiteY3004" fmla="*/ 245535 h 2836862"/>
              <a:gd name="connsiteX3005" fmla="*/ 635120 w 1907672"/>
              <a:gd name="connsiteY3005" fmla="*/ 246172 h 2836862"/>
              <a:gd name="connsiteX3006" fmla="*/ 637007 w 1907672"/>
              <a:gd name="connsiteY3006" fmla="*/ 245527 h 2836862"/>
              <a:gd name="connsiteX3007" fmla="*/ 638894 w 1907672"/>
              <a:gd name="connsiteY3007" fmla="*/ 245057 h 2836862"/>
              <a:gd name="connsiteX3008" fmla="*/ 637438 w 1907672"/>
              <a:gd name="connsiteY3008" fmla="*/ 245540 h 2836862"/>
              <a:gd name="connsiteX3009" fmla="*/ 637277 w 1907672"/>
              <a:gd name="connsiteY3009" fmla="*/ 245535 h 2836862"/>
              <a:gd name="connsiteX3010" fmla="*/ 620024 w 1907672"/>
              <a:gd name="connsiteY3010" fmla="*/ 215010 h 2836862"/>
              <a:gd name="connsiteX3011" fmla="*/ 619552 w 1907672"/>
              <a:gd name="connsiteY3011" fmla="*/ 216889 h 2836862"/>
              <a:gd name="connsiteX3012" fmla="*/ 618892 w 1907672"/>
              <a:gd name="connsiteY3012" fmla="*/ 217264 h 2836862"/>
              <a:gd name="connsiteX3013" fmla="*/ 618609 w 1907672"/>
              <a:gd name="connsiteY3013" fmla="*/ 216889 h 2836862"/>
              <a:gd name="connsiteX3014" fmla="*/ 620024 w 1907672"/>
              <a:gd name="connsiteY3014" fmla="*/ 215010 h 2836862"/>
              <a:gd name="connsiteX3015" fmla="*/ 618137 w 1907672"/>
              <a:gd name="connsiteY3015" fmla="*/ 209846 h 2836862"/>
              <a:gd name="connsiteX3016" fmla="*/ 620024 w 1907672"/>
              <a:gd name="connsiteY3016" fmla="*/ 211255 h 2836862"/>
              <a:gd name="connsiteX3017" fmla="*/ 616250 w 1907672"/>
              <a:gd name="connsiteY3017" fmla="*/ 211255 h 2836862"/>
              <a:gd name="connsiteX3018" fmla="*/ 618137 w 1907672"/>
              <a:gd name="connsiteY3018" fmla="*/ 209846 h 2836862"/>
              <a:gd name="connsiteX3019" fmla="*/ 1372499 w 1907672"/>
              <a:gd name="connsiteY3019" fmla="*/ 207368 h 2836862"/>
              <a:gd name="connsiteX3020" fmla="*/ 1376256 w 1907672"/>
              <a:gd name="connsiteY3020" fmla="*/ 211138 h 2836862"/>
              <a:gd name="connsiteX3021" fmla="*/ 1372499 w 1907672"/>
              <a:gd name="connsiteY3021" fmla="*/ 207368 h 2836862"/>
              <a:gd name="connsiteX3022" fmla="*/ 1380013 w 1907672"/>
              <a:gd name="connsiteY3022" fmla="*/ 199827 h 2836862"/>
              <a:gd name="connsiteX3023" fmla="*/ 1383770 w 1907672"/>
              <a:gd name="connsiteY3023" fmla="*/ 203597 h 2836862"/>
              <a:gd name="connsiteX3024" fmla="*/ 1378510 w 1907672"/>
              <a:gd name="connsiteY3024" fmla="*/ 200958 h 2836862"/>
              <a:gd name="connsiteX3025" fmla="*/ 1376256 w 1907672"/>
              <a:gd name="connsiteY3025" fmla="*/ 199827 h 2836862"/>
              <a:gd name="connsiteX3026" fmla="*/ 1378510 w 1907672"/>
              <a:gd name="connsiteY3026" fmla="*/ 200958 h 2836862"/>
              <a:gd name="connsiteX3027" fmla="*/ 1378135 w 1907672"/>
              <a:gd name="connsiteY3027" fmla="*/ 201241 h 2836862"/>
              <a:gd name="connsiteX3028" fmla="*/ 1376256 w 1907672"/>
              <a:gd name="connsiteY3028" fmla="*/ 199827 h 2836862"/>
              <a:gd name="connsiteX3029" fmla="*/ 1304872 w 1907672"/>
              <a:gd name="connsiteY3029" fmla="*/ 199827 h 2836862"/>
              <a:gd name="connsiteX3030" fmla="*/ 1306177 w 1907672"/>
              <a:gd name="connsiteY3030" fmla="*/ 202191 h 2836862"/>
              <a:gd name="connsiteX3031" fmla="*/ 1305342 w 1907672"/>
              <a:gd name="connsiteY3031" fmla="*/ 201712 h 2836862"/>
              <a:gd name="connsiteX3032" fmla="*/ 1304872 w 1907672"/>
              <a:gd name="connsiteY3032" fmla="*/ 199827 h 2836862"/>
              <a:gd name="connsiteX3033" fmla="*/ 1380013 w 1907672"/>
              <a:gd name="connsiteY3033" fmla="*/ 188516 h 2836862"/>
              <a:gd name="connsiteX3034" fmla="*/ 1381422 w 1907672"/>
              <a:gd name="connsiteY3034" fmla="*/ 190401 h 2836862"/>
              <a:gd name="connsiteX3035" fmla="*/ 1380438 w 1907672"/>
              <a:gd name="connsiteY3035" fmla="*/ 191717 h 2836862"/>
              <a:gd name="connsiteX3036" fmla="*/ 585585 w 1907672"/>
              <a:gd name="connsiteY3036" fmla="*/ 179800 h 2836862"/>
              <a:gd name="connsiteX3037" fmla="*/ 586057 w 1907672"/>
              <a:gd name="connsiteY3037" fmla="*/ 181209 h 2836862"/>
              <a:gd name="connsiteX3038" fmla="*/ 582283 w 1907672"/>
              <a:gd name="connsiteY3038" fmla="*/ 181209 h 2836862"/>
              <a:gd name="connsiteX3039" fmla="*/ 585585 w 1907672"/>
              <a:gd name="connsiteY3039" fmla="*/ 179800 h 2836862"/>
              <a:gd name="connsiteX3040" fmla="*/ 551147 w 1907672"/>
              <a:gd name="connsiteY3040" fmla="*/ 90718 h 2836862"/>
              <a:gd name="connsiteX3041" fmla="*/ 559639 w 1907672"/>
              <a:gd name="connsiteY3041" fmla="*/ 102337 h 2836862"/>
              <a:gd name="connsiteX3042" fmla="*/ 552091 w 1907672"/>
              <a:gd name="connsiteY3042" fmla="*/ 102337 h 2836862"/>
              <a:gd name="connsiteX3043" fmla="*/ 552091 w 1907672"/>
              <a:gd name="connsiteY3043" fmla="*/ 121116 h 2836862"/>
              <a:gd name="connsiteX3044" fmla="*/ 548317 w 1907672"/>
              <a:gd name="connsiteY3044" fmla="*/ 121116 h 2836862"/>
              <a:gd name="connsiteX3045" fmla="*/ 555865 w 1907672"/>
              <a:gd name="connsiteY3045" fmla="*/ 124872 h 2836862"/>
              <a:gd name="connsiteX3046" fmla="*/ 559639 w 1907672"/>
              <a:gd name="connsiteY3046" fmla="*/ 124872 h 2836862"/>
              <a:gd name="connsiteX3047" fmla="*/ 548317 w 1907672"/>
              <a:gd name="connsiteY3047" fmla="*/ 128627 h 2836862"/>
              <a:gd name="connsiteX3048" fmla="*/ 555865 w 1907672"/>
              <a:gd name="connsiteY3048" fmla="*/ 128627 h 2836862"/>
              <a:gd name="connsiteX3049" fmla="*/ 563413 w 1907672"/>
              <a:gd name="connsiteY3049" fmla="*/ 132383 h 2836862"/>
              <a:gd name="connsiteX3050" fmla="*/ 559639 w 1907672"/>
              <a:gd name="connsiteY3050" fmla="*/ 132383 h 2836862"/>
              <a:gd name="connsiteX3051" fmla="*/ 574735 w 1907672"/>
              <a:gd name="connsiteY3051" fmla="*/ 139895 h 2836862"/>
              <a:gd name="connsiteX3052" fmla="*/ 567187 w 1907672"/>
              <a:gd name="connsiteY3052" fmla="*/ 143651 h 2836862"/>
              <a:gd name="connsiteX3053" fmla="*/ 574735 w 1907672"/>
              <a:gd name="connsiteY3053" fmla="*/ 143651 h 2836862"/>
              <a:gd name="connsiteX3054" fmla="*/ 578509 w 1907672"/>
              <a:gd name="connsiteY3054" fmla="*/ 143651 h 2836862"/>
              <a:gd name="connsiteX3055" fmla="*/ 582283 w 1907672"/>
              <a:gd name="connsiteY3055" fmla="*/ 147407 h 2836862"/>
              <a:gd name="connsiteX3056" fmla="*/ 578509 w 1907672"/>
              <a:gd name="connsiteY3056" fmla="*/ 147407 h 2836862"/>
              <a:gd name="connsiteX3057" fmla="*/ 578509 w 1907672"/>
              <a:gd name="connsiteY3057" fmla="*/ 151162 h 2836862"/>
              <a:gd name="connsiteX3058" fmla="*/ 586057 w 1907672"/>
              <a:gd name="connsiteY3058" fmla="*/ 154918 h 2836862"/>
              <a:gd name="connsiteX3059" fmla="*/ 574735 w 1907672"/>
              <a:gd name="connsiteY3059" fmla="*/ 154918 h 2836862"/>
              <a:gd name="connsiteX3060" fmla="*/ 586057 w 1907672"/>
              <a:gd name="connsiteY3060" fmla="*/ 169942 h 2836862"/>
              <a:gd name="connsiteX3061" fmla="*/ 578509 w 1907672"/>
              <a:gd name="connsiteY3061" fmla="*/ 173697 h 2836862"/>
              <a:gd name="connsiteX3062" fmla="*/ 582283 w 1907672"/>
              <a:gd name="connsiteY3062" fmla="*/ 173697 h 2836862"/>
              <a:gd name="connsiteX3063" fmla="*/ 586057 w 1907672"/>
              <a:gd name="connsiteY3063" fmla="*/ 177452 h 2836862"/>
              <a:gd name="connsiteX3064" fmla="*/ 582283 w 1907672"/>
              <a:gd name="connsiteY3064" fmla="*/ 181209 h 2836862"/>
              <a:gd name="connsiteX3065" fmla="*/ 589831 w 1907672"/>
              <a:gd name="connsiteY3065" fmla="*/ 181209 h 2836862"/>
              <a:gd name="connsiteX3066" fmla="*/ 586057 w 1907672"/>
              <a:gd name="connsiteY3066" fmla="*/ 184964 h 2836862"/>
              <a:gd name="connsiteX3067" fmla="*/ 593605 w 1907672"/>
              <a:gd name="connsiteY3067" fmla="*/ 184964 h 2836862"/>
              <a:gd name="connsiteX3068" fmla="*/ 593605 w 1907672"/>
              <a:gd name="connsiteY3068" fmla="*/ 188720 h 2836862"/>
              <a:gd name="connsiteX3069" fmla="*/ 589831 w 1907672"/>
              <a:gd name="connsiteY3069" fmla="*/ 192007 h 2836862"/>
              <a:gd name="connsiteX3070" fmla="*/ 589172 w 1907672"/>
              <a:gd name="connsiteY3070" fmla="*/ 192088 h 2836862"/>
              <a:gd name="connsiteX3071" fmla="*/ 586057 w 1907672"/>
              <a:gd name="connsiteY3071" fmla="*/ 192476 h 2836862"/>
              <a:gd name="connsiteX3072" fmla="*/ 601153 w 1907672"/>
              <a:gd name="connsiteY3072" fmla="*/ 192476 h 2836862"/>
              <a:gd name="connsiteX3073" fmla="*/ 601153 w 1907672"/>
              <a:gd name="connsiteY3073" fmla="*/ 196232 h 2836862"/>
              <a:gd name="connsiteX3074" fmla="*/ 589831 w 1907672"/>
              <a:gd name="connsiteY3074" fmla="*/ 199987 h 2836862"/>
              <a:gd name="connsiteX3075" fmla="*/ 586057 w 1907672"/>
              <a:gd name="connsiteY3075" fmla="*/ 203743 h 2836862"/>
              <a:gd name="connsiteX3076" fmla="*/ 582283 w 1907672"/>
              <a:gd name="connsiteY3076" fmla="*/ 203743 h 2836862"/>
              <a:gd name="connsiteX3077" fmla="*/ 586057 w 1907672"/>
              <a:gd name="connsiteY3077" fmla="*/ 203743 h 2836862"/>
              <a:gd name="connsiteX3078" fmla="*/ 601153 w 1907672"/>
              <a:gd name="connsiteY3078" fmla="*/ 203743 h 2836862"/>
              <a:gd name="connsiteX3079" fmla="*/ 589831 w 1907672"/>
              <a:gd name="connsiteY3079" fmla="*/ 207499 h 2836862"/>
              <a:gd name="connsiteX3080" fmla="*/ 608701 w 1907672"/>
              <a:gd name="connsiteY3080" fmla="*/ 203743 h 2836862"/>
              <a:gd name="connsiteX3081" fmla="*/ 604927 w 1907672"/>
              <a:gd name="connsiteY3081" fmla="*/ 207499 h 2836862"/>
              <a:gd name="connsiteX3082" fmla="*/ 601153 w 1907672"/>
              <a:gd name="connsiteY3082" fmla="*/ 207499 h 2836862"/>
              <a:gd name="connsiteX3083" fmla="*/ 603669 w 1907672"/>
              <a:gd name="connsiteY3083" fmla="*/ 210003 h 2836862"/>
              <a:gd name="connsiteX3084" fmla="*/ 601153 w 1907672"/>
              <a:gd name="connsiteY3084" fmla="*/ 211255 h 2836862"/>
              <a:gd name="connsiteX3085" fmla="*/ 604927 w 1907672"/>
              <a:gd name="connsiteY3085" fmla="*/ 211255 h 2836862"/>
              <a:gd name="connsiteX3086" fmla="*/ 603669 w 1907672"/>
              <a:gd name="connsiteY3086" fmla="*/ 210003 h 2836862"/>
              <a:gd name="connsiteX3087" fmla="*/ 608701 w 1907672"/>
              <a:gd name="connsiteY3087" fmla="*/ 207499 h 2836862"/>
              <a:gd name="connsiteX3088" fmla="*/ 616250 w 1907672"/>
              <a:gd name="connsiteY3088" fmla="*/ 207499 h 2836862"/>
              <a:gd name="connsiteX3089" fmla="*/ 608701 w 1907672"/>
              <a:gd name="connsiteY3089" fmla="*/ 211255 h 2836862"/>
              <a:gd name="connsiteX3090" fmla="*/ 615778 w 1907672"/>
              <a:gd name="connsiteY3090" fmla="*/ 211255 h 2836862"/>
              <a:gd name="connsiteX3091" fmla="*/ 616250 w 1907672"/>
              <a:gd name="connsiteY3091" fmla="*/ 211255 h 2836862"/>
              <a:gd name="connsiteX3092" fmla="*/ 616250 w 1907672"/>
              <a:gd name="connsiteY3092" fmla="*/ 218766 h 2836862"/>
              <a:gd name="connsiteX3093" fmla="*/ 618892 w 1907672"/>
              <a:gd name="connsiteY3093" fmla="*/ 217264 h 2836862"/>
              <a:gd name="connsiteX3094" fmla="*/ 620024 w 1907672"/>
              <a:gd name="connsiteY3094" fmla="*/ 218766 h 2836862"/>
              <a:gd name="connsiteX3095" fmla="*/ 623798 w 1907672"/>
              <a:gd name="connsiteY3095" fmla="*/ 222522 h 2836862"/>
              <a:gd name="connsiteX3096" fmla="*/ 631346 w 1907672"/>
              <a:gd name="connsiteY3096" fmla="*/ 222522 h 2836862"/>
              <a:gd name="connsiteX3097" fmla="*/ 627572 w 1907672"/>
              <a:gd name="connsiteY3097" fmla="*/ 226278 h 2836862"/>
              <a:gd name="connsiteX3098" fmla="*/ 625921 w 1907672"/>
              <a:gd name="connsiteY3098" fmla="*/ 226278 h 2836862"/>
              <a:gd name="connsiteX3099" fmla="*/ 625685 w 1907672"/>
              <a:gd name="connsiteY3099" fmla="*/ 226278 h 2836862"/>
              <a:gd name="connsiteX3100" fmla="*/ 623798 w 1907672"/>
              <a:gd name="connsiteY3100" fmla="*/ 226278 h 2836862"/>
              <a:gd name="connsiteX3101" fmla="*/ 627572 w 1907672"/>
              <a:gd name="connsiteY3101" fmla="*/ 230034 h 2836862"/>
              <a:gd name="connsiteX3102" fmla="*/ 620024 w 1907672"/>
              <a:gd name="connsiteY3102" fmla="*/ 230034 h 2836862"/>
              <a:gd name="connsiteX3103" fmla="*/ 623798 w 1907672"/>
              <a:gd name="connsiteY3103" fmla="*/ 230034 h 2836862"/>
              <a:gd name="connsiteX3104" fmla="*/ 627572 w 1907672"/>
              <a:gd name="connsiteY3104" fmla="*/ 230034 h 2836862"/>
              <a:gd name="connsiteX3105" fmla="*/ 631346 w 1907672"/>
              <a:gd name="connsiteY3105" fmla="*/ 230034 h 2836862"/>
              <a:gd name="connsiteX3106" fmla="*/ 627572 w 1907672"/>
              <a:gd name="connsiteY3106" fmla="*/ 233790 h 2836862"/>
              <a:gd name="connsiteX3107" fmla="*/ 620024 w 1907672"/>
              <a:gd name="connsiteY3107" fmla="*/ 237546 h 2836862"/>
              <a:gd name="connsiteX3108" fmla="*/ 631346 w 1907672"/>
              <a:gd name="connsiteY3108" fmla="*/ 233790 h 2836862"/>
              <a:gd name="connsiteX3109" fmla="*/ 627572 w 1907672"/>
              <a:gd name="connsiteY3109" fmla="*/ 233790 h 2836862"/>
              <a:gd name="connsiteX3110" fmla="*/ 635120 w 1907672"/>
              <a:gd name="connsiteY3110" fmla="*/ 233790 h 2836862"/>
              <a:gd name="connsiteX3111" fmla="*/ 631346 w 1907672"/>
              <a:gd name="connsiteY3111" fmla="*/ 241301 h 2836862"/>
              <a:gd name="connsiteX3112" fmla="*/ 635120 w 1907672"/>
              <a:gd name="connsiteY3112" fmla="*/ 241301 h 2836862"/>
              <a:gd name="connsiteX3113" fmla="*/ 627572 w 1907672"/>
              <a:gd name="connsiteY3113" fmla="*/ 248813 h 2836862"/>
              <a:gd name="connsiteX3114" fmla="*/ 637438 w 1907672"/>
              <a:gd name="connsiteY3114" fmla="*/ 245540 h 2836862"/>
              <a:gd name="connsiteX3115" fmla="*/ 638894 w 1907672"/>
              <a:gd name="connsiteY3115" fmla="*/ 245585 h 2836862"/>
              <a:gd name="connsiteX3116" fmla="*/ 635120 w 1907672"/>
              <a:gd name="connsiteY3116" fmla="*/ 248813 h 2836862"/>
              <a:gd name="connsiteX3117" fmla="*/ 631346 w 1907672"/>
              <a:gd name="connsiteY3117" fmla="*/ 248813 h 2836862"/>
              <a:gd name="connsiteX3118" fmla="*/ 635120 w 1907672"/>
              <a:gd name="connsiteY3118" fmla="*/ 252569 h 2836862"/>
              <a:gd name="connsiteX3119" fmla="*/ 640404 w 1907672"/>
              <a:gd name="connsiteY3119" fmla="*/ 249940 h 2836862"/>
              <a:gd name="connsiteX3120" fmla="*/ 640266 w 1907672"/>
              <a:gd name="connsiteY3120" fmla="*/ 250179 h 2836862"/>
              <a:gd name="connsiteX3121" fmla="*/ 639366 w 1907672"/>
              <a:gd name="connsiteY3121" fmla="*/ 250691 h 2836862"/>
              <a:gd name="connsiteX3122" fmla="*/ 638894 w 1907672"/>
              <a:gd name="connsiteY3122" fmla="*/ 252569 h 2836862"/>
              <a:gd name="connsiteX3123" fmla="*/ 640266 w 1907672"/>
              <a:gd name="connsiteY3123" fmla="*/ 250179 h 2836862"/>
              <a:gd name="connsiteX3124" fmla="*/ 642668 w 1907672"/>
              <a:gd name="connsiteY3124" fmla="*/ 248813 h 2836862"/>
              <a:gd name="connsiteX3125" fmla="*/ 643729 w 1907672"/>
              <a:gd name="connsiteY3125" fmla="*/ 256207 h 2836862"/>
              <a:gd name="connsiteX3126" fmla="*/ 642668 w 1907672"/>
              <a:gd name="connsiteY3126" fmla="*/ 257057 h 2836862"/>
              <a:gd name="connsiteX3127" fmla="*/ 642668 w 1907672"/>
              <a:gd name="connsiteY3127" fmla="*/ 256325 h 2836862"/>
              <a:gd name="connsiteX3128" fmla="*/ 642438 w 1907672"/>
              <a:gd name="connsiteY3128" fmla="*/ 257242 h 2836862"/>
              <a:gd name="connsiteX3129" fmla="*/ 638894 w 1907672"/>
              <a:gd name="connsiteY3129" fmla="*/ 260080 h 2836862"/>
              <a:gd name="connsiteX3130" fmla="*/ 641725 w 1907672"/>
              <a:gd name="connsiteY3130" fmla="*/ 260080 h 2836862"/>
              <a:gd name="connsiteX3131" fmla="*/ 641027 w 1907672"/>
              <a:gd name="connsiteY3131" fmla="*/ 260477 h 2836862"/>
              <a:gd name="connsiteX3132" fmla="*/ 640781 w 1907672"/>
              <a:gd name="connsiteY3132" fmla="*/ 260550 h 2836862"/>
              <a:gd name="connsiteX3133" fmla="*/ 635120 w 1907672"/>
              <a:gd name="connsiteY3133" fmla="*/ 263836 h 2836862"/>
              <a:gd name="connsiteX3134" fmla="*/ 641027 w 1907672"/>
              <a:gd name="connsiteY3134" fmla="*/ 260477 h 2836862"/>
              <a:gd name="connsiteX3135" fmla="*/ 642366 w 1907672"/>
              <a:gd name="connsiteY3135" fmla="*/ 260080 h 2836862"/>
              <a:gd name="connsiteX3136" fmla="*/ 642668 w 1907672"/>
              <a:gd name="connsiteY3136" fmla="*/ 260080 h 2836862"/>
              <a:gd name="connsiteX3137" fmla="*/ 642668 w 1907672"/>
              <a:gd name="connsiteY3137" fmla="*/ 259991 h 2836862"/>
              <a:gd name="connsiteX3138" fmla="*/ 645734 w 1907672"/>
              <a:gd name="connsiteY3138" fmla="*/ 259083 h 2836862"/>
              <a:gd name="connsiteX3139" fmla="*/ 646442 w 1907672"/>
              <a:gd name="connsiteY3139" fmla="*/ 260080 h 2836862"/>
              <a:gd name="connsiteX3140" fmla="*/ 642668 w 1907672"/>
              <a:gd name="connsiteY3140" fmla="*/ 263836 h 2836862"/>
              <a:gd name="connsiteX3141" fmla="*/ 650216 w 1907672"/>
              <a:gd name="connsiteY3141" fmla="*/ 260080 h 2836862"/>
              <a:gd name="connsiteX3142" fmla="*/ 638894 w 1907672"/>
              <a:gd name="connsiteY3142" fmla="*/ 267592 h 2836862"/>
              <a:gd name="connsiteX3143" fmla="*/ 642668 w 1907672"/>
              <a:gd name="connsiteY3143" fmla="*/ 267592 h 2836862"/>
              <a:gd name="connsiteX3144" fmla="*/ 638894 w 1907672"/>
              <a:gd name="connsiteY3144" fmla="*/ 271348 h 2836862"/>
              <a:gd name="connsiteX3145" fmla="*/ 642668 w 1907672"/>
              <a:gd name="connsiteY3145" fmla="*/ 271348 h 2836862"/>
              <a:gd name="connsiteX3146" fmla="*/ 646442 w 1907672"/>
              <a:gd name="connsiteY3146" fmla="*/ 267592 h 2836862"/>
              <a:gd name="connsiteX3147" fmla="*/ 650216 w 1907672"/>
              <a:gd name="connsiteY3147" fmla="*/ 267592 h 2836862"/>
              <a:gd name="connsiteX3148" fmla="*/ 646442 w 1907672"/>
              <a:gd name="connsiteY3148" fmla="*/ 271348 h 2836862"/>
              <a:gd name="connsiteX3149" fmla="*/ 646442 w 1907672"/>
              <a:gd name="connsiteY3149" fmla="*/ 275103 h 2836862"/>
              <a:gd name="connsiteX3150" fmla="*/ 653990 w 1907672"/>
              <a:gd name="connsiteY3150" fmla="*/ 271348 h 2836862"/>
              <a:gd name="connsiteX3151" fmla="*/ 653990 w 1907672"/>
              <a:gd name="connsiteY3151" fmla="*/ 275103 h 2836862"/>
              <a:gd name="connsiteX3152" fmla="*/ 657764 w 1907672"/>
              <a:gd name="connsiteY3152" fmla="*/ 275103 h 2836862"/>
              <a:gd name="connsiteX3153" fmla="*/ 649273 w 1907672"/>
              <a:gd name="connsiteY3153" fmla="*/ 281676 h 2836862"/>
              <a:gd name="connsiteX3154" fmla="*/ 652103 w 1907672"/>
              <a:gd name="connsiteY3154" fmla="*/ 280737 h 2836862"/>
              <a:gd name="connsiteX3155" fmla="*/ 657764 w 1907672"/>
              <a:gd name="connsiteY3155" fmla="*/ 278859 h 2836862"/>
              <a:gd name="connsiteX3156" fmla="*/ 657764 w 1907672"/>
              <a:gd name="connsiteY3156" fmla="*/ 286371 h 2836862"/>
              <a:gd name="connsiteX3157" fmla="*/ 661538 w 1907672"/>
              <a:gd name="connsiteY3157" fmla="*/ 282615 h 2836862"/>
              <a:gd name="connsiteX3158" fmla="*/ 661538 w 1907672"/>
              <a:gd name="connsiteY3158" fmla="*/ 290127 h 2836862"/>
              <a:gd name="connsiteX3159" fmla="*/ 653990 w 1907672"/>
              <a:gd name="connsiteY3159" fmla="*/ 293883 h 2836862"/>
              <a:gd name="connsiteX3160" fmla="*/ 657764 w 1907672"/>
              <a:gd name="connsiteY3160" fmla="*/ 293883 h 2836862"/>
              <a:gd name="connsiteX3161" fmla="*/ 665312 w 1907672"/>
              <a:gd name="connsiteY3161" fmla="*/ 290127 h 2836862"/>
              <a:gd name="connsiteX3162" fmla="*/ 665312 w 1907672"/>
              <a:gd name="connsiteY3162" fmla="*/ 293883 h 2836862"/>
              <a:gd name="connsiteX3163" fmla="*/ 669086 w 1907672"/>
              <a:gd name="connsiteY3163" fmla="*/ 293883 h 2836862"/>
              <a:gd name="connsiteX3164" fmla="*/ 665312 w 1907672"/>
              <a:gd name="connsiteY3164" fmla="*/ 297639 h 2836862"/>
              <a:gd name="connsiteX3165" fmla="*/ 672860 w 1907672"/>
              <a:gd name="connsiteY3165" fmla="*/ 297639 h 2836862"/>
              <a:gd name="connsiteX3166" fmla="*/ 665312 w 1907672"/>
              <a:gd name="connsiteY3166" fmla="*/ 305150 h 2836862"/>
              <a:gd name="connsiteX3167" fmla="*/ 684183 w 1907672"/>
              <a:gd name="connsiteY3167" fmla="*/ 308906 h 2836862"/>
              <a:gd name="connsiteX3168" fmla="*/ 672860 w 1907672"/>
              <a:gd name="connsiteY3168" fmla="*/ 312661 h 2836862"/>
              <a:gd name="connsiteX3169" fmla="*/ 680408 w 1907672"/>
              <a:gd name="connsiteY3169" fmla="*/ 312661 h 2836862"/>
              <a:gd name="connsiteX3170" fmla="*/ 684183 w 1907672"/>
              <a:gd name="connsiteY3170" fmla="*/ 308906 h 2836862"/>
              <a:gd name="connsiteX3171" fmla="*/ 687957 w 1907672"/>
              <a:gd name="connsiteY3171" fmla="*/ 308906 h 2836862"/>
              <a:gd name="connsiteX3172" fmla="*/ 684182 w 1907672"/>
              <a:gd name="connsiteY3172" fmla="*/ 312662 h 2836862"/>
              <a:gd name="connsiteX3173" fmla="*/ 661538 w 1907672"/>
              <a:gd name="connsiteY3173" fmla="*/ 323929 h 2836862"/>
              <a:gd name="connsiteX3174" fmla="*/ 653990 w 1907672"/>
              <a:gd name="connsiteY3174" fmla="*/ 331440 h 2836862"/>
              <a:gd name="connsiteX3175" fmla="*/ 669086 w 1907672"/>
              <a:gd name="connsiteY3175" fmla="*/ 323929 h 2836862"/>
              <a:gd name="connsiteX3176" fmla="*/ 684183 w 1907672"/>
              <a:gd name="connsiteY3176" fmla="*/ 316417 h 2836862"/>
              <a:gd name="connsiteX3177" fmla="*/ 676634 w 1907672"/>
              <a:gd name="connsiteY3177" fmla="*/ 320173 h 2836862"/>
              <a:gd name="connsiteX3178" fmla="*/ 680408 w 1907672"/>
              <a:gd name="connsiteY3178" fmla="*/ 320173 h 2836862"/>
              <a:gd name="connsiteX3179" fmla="*/ 689466 w 1907672"/>
              <a:gd name="connsiteY3179" fmla="*/ 317168 h 2836862"/>
              <a:gd name="connsiteX3180" fmla="*/ 680408 w 1907672"/>
              <a:gd name="connsiteY3180" fmla="*/ 323929 h 2836862"/>
              <a:gd name="connsiteX3181" fmla="*/ 695505 w 1907672"/>
              <a:gd name="connsiteY3181" fmla="*/ 316417 h 2836862"/>
              <a:gd name="connsiteX3182" fmla="*/ 687957 w 1907672"/>
              <a:gd name="connsiteY3182" fmla="*/ 320173 h 2836862"/>
              <a:gd name="connsiteX3183" fmla="*/ 687957 w 1907672"/>
              <a:gd name="connsiteY3183" fmla="*/ 323929 h 2836862"/>
              <a:gd name="connsiteX3184" fmla="*/ 690788 w 1907672"/>
              <a:gd name="connsiteY3184" fmla="*/ 322990 h 2836862"/>
              <a:gd name="connsiteX3185" fmla="*/ 689128 w 1907672"/>
              <a:gd name="connsiteY3185" fmla="*/ 325742 h 2836862"/>
              <a:gd name="connsiteX3186" fmla="*/ 688901 w 1907672"/>
              <a:gd name="connsiteY3186" fmla="*/ 325807 h 2836862"/>
              <a:gd name="connsiteX3187" fmla="*/ 687957 w 1907672"/>
              <a:gd name="connsiteY3187" fmla="*/ 327685 h 2836862"/>
              <a:gd name="connsiteX3188" fmla="*/ 689128 w 1907672"/>
              <a:gd name="connsiteY3188" fmla="*/ 325742 h 2836862"/>
              <a:gd name="connsiteX3189" fmla="*/ 695505 w 1907672"/>
              <a:gd name="connsiteY3189" fmla="*/ 323929 h 2836862"/>
              <a:gd name="connsiteX3190" fmla="*/ 695505 w 1907672"/>
              <a:gd name="connsiteY3190" fmla="*/ 320173 h 2836862"/>
              <a:gd name="connsiteX3191" fmla="*/ 699279 w 1907672"/>
              <a:gd name="connsiteY3191" fmla="*/ 320173 h 2836862"/>
              <a:gd name="connsiteX3192" fmla="*/ 703053 w 1907672"/>
              <a:gd name="connsiteY3192" fmla="*/ 320173 h 2836862"/>
              <a:gd name="connsiteX3193" fmla="*/ 695505 w 1907672"/>
              <a:gd name="connsiteY3193" fmla="*/ 327685 h 2836862"/>
              <a:gd name="connsiteX3194" fmla="*/ 691731 w 1907672"/>
              <a:gd name="connsiteY3194" fmla="*/ 327685 h 2836862"/>
              <a:gd name="connsiteX3195" fmla="*/ 691731 w 1907672"/>
              <a:gd name="connsiteY3195" fmla="*/ 331440 h 2836862"/>
              <a:gd name="connsiteX3196" fmla="*/ 699279 w 1907672"/>
              <a:gd name="connsiteY3196" fmla="*/ 327685 h 2836862"/>
              <a:gd name="connsiteX3197" fmla="*/ 702867 w 1907672"/>
              <a:gd name="connsiteY3197" fmla="*/ 324114 h 2836862"/>
              <a:gd name="connsiteX3198" fmla="*/ 703053 w 1907672"/>
              <a:gd name="connsiteY3198" fmla="*/ 323929 h 2836862"/>
              <a:gd name="connsiteX3199" fmla="*/ 702979 w 1907672"/>
              <a:gd name="connsiteY3199" fmla="*/ 324039 h 2836862"/>
              <a:gd name="connsiteX3200" fmla="*/ 695505 w 1907672"/>
              <a:gd name="connsiteY3200" fmla="*/ 335196 h 2836862"/>
              <a:gd name="connsiteX3201" fmla="*/ 687957 w 1907672"/>
              <a:gd name="connsiteY3201" fmla="*/ 338952 h 2836862"/>
              <a:gd name="connsiteX3202" fmla="*/ 676634 w 1907672"/>
              <a:gd name="connsiteY3202" fmla="*/ 346464 h 2836862"/>
              <a:gd name="connsiteX3203" fmla="*/ 680408 w 1907672"/>
              <a:gd name="connsiteY3203" fmla="*/ 346464 h 2836862"/>
              <a:gd name="connsiteX3204" fmla="*/ 703053 w 1907672"/>
              <a:gd name="connsiteY3204" fmla="*/ 331440 h 2836862"/>
              <a:gd name="connsiteX3205" fmla="*/ 696920 w 1907672"/>
              <a:gd name="connsiteY3205" fmla="*/ 338013 h 2836862"/>
              <a:gd name="connsiteX3206" fmla="*/ 695505 w 1907672"/>
              <a:gd name="connsiteY3206" fmla="*/ 339450 h 2836862"/>
              <a:gd name="connsiteX3207" fmla="*/ 695505 w 1907672"/>
              <a:gd name="connsiteY3207" fmla="*/ 338952 h 2836862"/>
              <a:gd name="connsiteX3208" fmla="*/ 687957 w 1907672"/>
              <a:gd name="connsiteY3208" fmla="*/ 346464 h 2836862"/>
              <a:gd name="connsiteX3209" fmla="*/ 695505 w 1907672"/>
              <a:gd name="connsiteY3209" fmla="*/ 342708 h 2836862"/>
              <a:gd name="connsiteX3210" fmla="*/ 699419 w 1907672"/>
              <a:gd name="connsiteY3210" fmla="*/ 339787 h 2836862"/>
              <a:gd name="connsiteX3211" fmla="*/ 699751 w 1907672"/>
              <a:gd name="connsiteY3211" fmla="*/ 341769 h 2836862"/>
              <a:gd name="connsiteX3212" fmla="*/ 703053 w 1907672"/>
              <a:gd name="connsiteY3212" fmla="*/ 338952 h 2836862"/>
              <a:gd name="connsiteX3213" fmla="*/ 710601 w 1907672"/>
              <a:gd name="connsiteY3213" fmla="*/ 335196 h 2836862"/>
              <a:gd name="connsiteX3214" fmla="*/ 714375 w 1907672"/>
              <a:gd name="connsiteY3214" fmla="*/ 335196 h 2836862"/>
              <a:gd name="connsiteX3215" fmla="*/ 710601 w 1907672"/>
              <a:gd name="connsiteY3215" fmla="*/ 338952 h 2836862"/>
              <a:gd name="connsiteX3216" fmla="*/ 703053 w 1907672"/>
              <a:gd name="connsiteY3216" fmla="*/ 342708 h 2836862"/>
              <a:gd name="connsiteX3217" fmla="*/ 699279 w 1907672"/>
              <a:gd name="connsiteY3217" fmla="*/ 346464 h 2836862"/>
              <a:gd name="connsiteX3218" fmla="*/ 691731 w 1907672"/>
              <a:gd name="connsiteY3218" fmla="*/ 350219 h 2836862"/>
              <a:gd name="connsiteX3219" fmla="*/ 680408 w 1907672"/>
              <a:gd name="connsiteY3219" fmla="*/ 361487 h 2836862"/>
              <a:gd name="connsiteX3220" fmla="*/ 684183 w 1907672"/>
              <a:gd name="connsiteY3220" fmla="*/ 361487 h 2836862"/>
              <a:gd name="connsiteX3221" fmla="*/ 691731 w 1907672"/>
              <a:gd name="connsiteY3221" fmla="*/ 353975 h 2836862"/>
              <a:gd name="connsiteX3222" fmla="*/ 699279 w 1907672"/>
              <a:gd name="connsiteY3222" fmla="*/ 350219 h 2836862"/>
              <a:gd name="connsiteX3223" fmla="*/ 695505 w 1907672"/>
              <a:gd name="connsiteY3223" fmla="*/ 357731 h 2836862"/>
              <a:gd name="connsiteX3224" fmla="*/ 695505 w 1907672"/>
              <a:gd name="connsiteY3224" fmla="*/ 361487 h 2836862"/>
              <a:gd name="connsiteX3225" fmla="*/ 703053 w 1907672"/>
              <a:gd name="connsiteY3225" fmla="*/ 357731 h 2836862"/>
              <a:gd name="connsiteX3226" fmla="*/ 703598 w 1907672"/>
              <a:gd name="connsiteY3226" fmla="*/ 357189 h 2836862"/>
              <a:gd name="connsiteX3227" fmla="*/ 710601 w 1907672"/>
              <a:gd name="connsiteY3227" fmla="*/ 350220 h 2836862"/>
              <a:gd name="connsiteX3228" fmla="*/ 709186 w 1907672"/>
              <a:gd name="connsiteY3228" fmla="*/ 353506 h 2836862"/>
              <a:gd name="connsiteX3229" fmla="*/ 710601 w 1907672"/>
              <a:gd name="connsiteY3229" fmla="*/ 353975 h 2836862"/>
              <a:gd name="connsiteX3230" fmla="*/ 706295 w 1907672"/>
              <a:gd name="connsiteY3230" fmla="*/ 357189 h 2836862"/>
              <a:gd name="connsiteX3231" fmla="*/ 695505 w 1907672"/>
              <a:gd name="connsiteY3231" fmla="*/ 365242 h 2836862"/>
              <a:gd name="connsiteX3232" fmla="*/ 691731 w 1907672"/>
              <a:gd name="connsiteY3232" fmla="*/ 368998 h 2836862"/>
              <a:gd name="connsiteX3233" fmla="*/ 699279 w 1907672"/>
              <a:gd name="connsiteY3233" fmla="*/ 365242 h 2836862"/>
              <a:gd name="connsiteX3234" fmla="*/ 703053 w 1907672"/>
              <a:gd name="connsiteY3234" fmla="*/ 368998 h 2836862"/>
              <a:gd name="connsiteX3235" fmla="*/ 699279 w 1907672"/>
              <a:gd name="connsiteY3235" fmla="*/ 374632 h 2836862"/>
              <a:gd name="connsiteX3236" fmla="*/ 698021 w 1907672"/>
              <a:gd name="connsiteY3236" fmla="*/ 376510 h 2836862"/>
              <a:gd name="connsiteX3237" fmla="*/ 695505 w 1907672"/>
              <a:gd name="connsiteY3237" fmla="*/ 376510 h 2836862"/>
              <a:gd name="connsiteX3238" fmla="*/ 696784 w 1907672"/>
              <a:gd name="connsiteY3238" fmla="*/ 378038 h 2836862"/>
              <a:gd name="connsiteX3239" fmla="*/ 695505 w 1907672"/>
              <a:gd name="connsiteY3239" fmla="*/ 380266 h 2836862"/>
              <a:gd name="connsiteX3240" fmla="*/ 699279 w 1907672"/>
              <a:gd name="connsiteY3240" fmla="*/ 380266 h 2836862"/>
              <a:gd name="connsiteX3241" fmla="*/ 691731 w 1907672"/>
              <a:gd name="connsiteY3241" fmla="*/ 384022 h 2836862"/>
              <a:gd name="connsiteX3242" fmla="*/ 689844 w 1907672"/>
              <a:gd name="connsiteY3242" fmla="*/ 384491 h 2836862"/>
              <a:gd name="connsiteX3243" fmla="*/ 689467 w 1907672"/>
              <a:gd name="connsiteY3243" fmla="*/ 385148 h 2836862"/>
              <a:gd name="connsiteX3244" fmla="*/ 676634 w 1907672"/>
              <a:gd name="connsiteY3244" fmla="*/ 391533 h 2836862"/>
              <a:gd name="connsiteX3245" fmla="*/ 680408 w 1907672"/>
              <a:gd name="connsiteY3245" fmla="*/ 387777 h 2836862"/>
              <a:gd name="connsiteX3246" fmla="*/ 672860 w 1907672"/>
              <a:gd name="connsiteY3246" fmla="*/ 391533 h 2836862"/>
              <a:gd name="connsiteX3247" fmla="*/ 672860 w 1907672"/>
              <a:gd name="connsiteY3247" fmla="*/ 384022 h 2836862"/>
              <a:gd name="connsiteX3248" fmla="*/ 676634 w 1907672"/>
              <a:gd name="connsiteY3248" fmla="*/ 380266 h 2836862"/>
              <a:gd name="connsiteX3249" fmla="*/ 669086 w 1907672"/>
              <a:gd name="connsiteY3249" fmla="*/ 380266 h 2836862"/>
              <a:gd name="connsiteX3250" fmla="*/ 665312 w 1907672"/>
              <a:gd name="connsiteY3250" fmla="*/ 372754 h 2836862"/>
              <a:gd name="connsiteX3251" fmla="*/ 657764 w 1907672"/>
              <a:gd name="connsiteY3251" fmla="*/ 368998 h 2836862"/>
              <a:gd name="connsiteX3252" fmla="*/ 661538 w 1907672"/>
              <a:gd name="connsiteY3252" fmla="*/ 365242 h 2836862"/>
              <a:gd name="connsiteX3253" fmla="*/ 665312 w 1907672"/>
              <a:gd name="connsiteY3253" fmla="*/ 361487 h 2836862"/>
              <a:gd name="connsiteX3254" fmla="*/ 653990 w 1907672"/>
              <a:gd name="connsiteY3254" fmla="*/ 368998 h 2836862"/>
              <a:gd name="connsiteX3255" fmla="*/ 646442 w 1907672"/>
              <a:gd name="connsiteY3255" fmla="*/ 365242 h 2836862"/>
              <a:gd name="connsiteX3256" fmla="*/ 650216 w 1907672"/>
              <a:gd name="connsiteY3256" fmla="*/ 361487 h 2836862"/>
              <a:gd name="connsiteX3257" fmla="*/ 646442 w 1907672"/>
              <a:gd name="connsiteY3257" fmla="*/ 357731 h 2836862"/>
              <a:gd name="connsiteX3258" fmla="*/ 650216 w 1907672"/>
              <a:gd name="connsiteY3258" fmla="*/ 353975 h 2836862"/>
              <a:gd name="connsiteX3259" fmla="*/ 638894 w 1907672"/>
              <a:gd name="connsiteY3259" fmla="*/ 357731 h 2836862"/>
              <a:gd name="connsiteX3260" fmla="*/ 642668 w 1907672"/>
              <a:gd name="connsiteY3260" fmla="*/ 350219 h 2836862"/>
              <a:gd name="connsiteX3261" fmla="*/ 623798 w 1907672"/>
              <a:gd name="connsiteY3261" fmla="*/ 346464 h 2836862"/>
              <a:gd name="connsiteX3262" fmla="*/ 627572 w 1907672"/>
              <a:gd name="connsiteY3262" fmla="*/ 342708 h 2836862"/>
              <a:gd name="connsiteX3263" fmla="*/ 616250 w 1907672"/>
              <a:gd name="connsiteY3263" fmla="*/ 335196 h 2836862"/>
              <a:gd name="connsiteX3264" fmla="*/ 623798 w 1907672"/>
              <a:gd name="connsiteY3264" fmla="*/ 331440 h 2836862"/>
              <a:gd name="connsiteX3265" fmla="*/ 616250 w 1907672"/>
              <a:gd name="connsiteY3265" fmla="*/ 331440 h 2836862"/>
              <a:gd name="connsiteX3266" fmla="*/ 616250 w 1907672"/>
              <a:gd name="connsiteY3266" fmla="*/ 327685 h 2836862"/>
              <a:gd name="connsiteX3267" fmla="*/ 608701 w 1907672"/>
              <a:gd name="connsiteY3267" fmla="*/ 327685 h 2836862"/>
              <a:gd name="connsiteX3268" fmla="*/ 608701 w 1907672"/>
              <a:gd name="connsiteY3268" fmla="*/ 323929 h 2836862"/>
              <a:gd name="connsiteX3269" fmla="*/ 612475 w 1907672"/>
              <a:gd name="connsiteY3269" fmla="*/ 320173 h 2836862"/>
              <a:gd name="connsiteX3270" fmla="*/ 604927 w 1907672"/>
              <a:gd name="connsiteY3270" fmla="*/ 320173 h 2836862"/>
              <a:gd name="connsiteX3271" fmla="*/ 604927 w 1907672"/>
              <a:gd name="connsiteY3271" fmla="*/ 312661 h 2836862"/>
              <a:gd name="connsiteX3272" fmla="*/ 597379 w 1907672"/>
              <a:gd name="connsiteY3272" fmla="*/ 316417 h 2836862"/>
              <a:gd name="connsiteX3273" fmla="*/ 597379 w 1907672"/>
              <a:gd name="connsiteY3273" fmla="*/ 308906 h 2836862"/>
              <a:gd name="connsiteX3274" fmla="*/ 597379 w 1907672"/>
              <a:gd name="connsiteY3274" fmla="*/ 297639 h 2836862"/>
              <a:gd name="connsiteX3275" fmla="*/ 586057 w 1907672"/>
              <a:gd name="connsiteY3275" fmla="*/ 282615 h 2836862"/>
              <a:gd name="connsiteX3276" fmla="*/ 578509 w 1907672"/>
              <a:gd name="connsiteY3276" fmla="*/ 278859 h 2836862"/>
              <a:gd name="connsiteX3277" fmla="*/ 586057 w 1907672"/>
              <a:gd name="connsiteY3277" fmla="*/ 275103 h 2836862"/>
              <a:gd name="connsiteX3278" fmla="*/ 578509 w 1907672"/>
              <a:gd name="connsiteY3278" fmla="*/ 271348 h 2836862"/>
              <a:gd name="connsiteX3279" fmla="*/ 582283 w 1907672"/>
              <a:gd name="connsiteY3279" fmla="*/ 271348 h 2836862"/>
              <a:gd name="connsiteX3280" fmla="*/ 582283 w 1907672"/>
              <a:gd name="connsiteY3280" fmla="*/ 263836 h 2836862"/>
              <a:gd name="connsiteX3281" fmla="*/ 586057 w 1907672"/>
              <a:gd name="connsiteY3281" fmla="*/ 263836 h 2836862"/>
              <a:gd name="connsiteX3282" fmla="*/ 583227 w 1907672"/>
              <a:gd name="connsiteY3282" fmla="*/ 261958 h 2836862"/>
              <a:gd name="connsiteX3283" fmla="*/ 582519 w 1907672"/>
              <a:gd name="connsiteY3283" fmla="*/ 261841 h 2836862"/>
              <a:gd name="connsiteX3284" fmla="*/ 586057 w 1907672"/>
              <a:gd name="connsiteY3284" fmla="*/ 260080 h 2836862"/>
              <a:gd name="connsiteX3285" fmla="*/ 581811 w 1907672"/>
              <a:gd name="connsiteY3285" fmla="*/ 261724 h 2836862"/>
              <a:gd name="connsiteX3286" fmla="*/ 582519 w 1907672"/>
              <a:gd name="connsiteY3286" fmla="*/ 261841 h 2836862"/>
              <a:gd name="connsiteX3287" fmla="*/ 582283 w 1907672"/>
              <a:gd name="connsiteY3287" fmla="*/ 261958 h 2836862"/>
              <a:gd name="connsiteX3288" fmla="*/ 578509 w 1907672"/>
              <a:gd name="connsiteY3288" fmla="*/ 263836 h 2836862"/>
              <a:gd name="connsiteX3289" fmla="*/ 570961 w 1907672"/>
              <a:gd name="connsiteY3289" fmla="*/ 248813 h 2836862"/>
              <a:gd name="connsiteX3290" fmla="*/ 578509 w 1907672"/>
              <a:gd name="connsiteY3290" fmla="*/ 245057 h 2836862"/>
              <a:gd name="connsiteX3291" fmla="*/ 574735 w 1907672"/>
              <a:gd name="connsiteY3291" fmla="*/ 245057 h 2836862"/>
              <a:gd name="connsiteX3292" fmla="*/ 582283 w 1907672"/>
              <a:gd name="connsiteY3292" fmla="*/ 241301 h 2836862"/>
              <a:gd name="connsiteX3293" fmla="*/ 574735 w 1907672"/>
              <a:gd name="connsiteY3293" fmla="*/ 241301 h 2836862"/>
              <a:gd name="connsiteX3294" fmla="*/ 578509 w 1907672"/>
              <a:gd name="connsiteY3294" fmla="*/ 237546 h 2836862"/>
              <a:gd name="connsiteX3295" fmla="*/ 578509 w 1907672"/>
              <a:gd name="connsiteY3295" fmla="*/ 233790 h 2836862"/>
              <a:gd name="connsiteX3296" fmla="*/ 563413 w 1907672"/>
              <a:gd name="connsiteY3296" fmla="*/ 233790 h 2836862"/>
              <a:gd name="connsiteX3297" fmla="*/ 540768 w 1907672"/>
              <a:gd name="connsiteY3297" fmla="*/ 207499 h 2836862"/>
              <a:gd name="connsiteX3298" fmla="*/ 533220 w 1907672"/>
              <a:gd name="connsiteY3298" fmla="*/ 177452 h 2836862"/>
              <a:gd name="connsiteX3299" fmla="*/ 536994 w 1907672"/>
              <a:gd name="connsiteY3299" fmla="*/ 169942 h 2836862"/>
              <a:gd name="connsiteX3300" fmla="*/ 540768 w 1907672"/>
              <a:gd name="connsiteY3300" fmla="*/ 169942 h 2836862"/>
              <a:gd name="connsiteX3301" fmla="*/ 533220 w 1907672"/>
              <a:gd name="connsiteY3301" fmla="*/ 169942 h 2836862"/>
              <a:gd name="connsiteX3302" fmla="*/ 525672 w 1907672"/>
              <a:gd name="connsiteY3302" fmla="*/ 158674 h 2836862"/>
              <a:gd name="connsiteX3303" fmla="*/ 529446 w 1907672"/>
              <a:gd name="connsiteY3303" fmla="*/ 156796 h 2836862"/>
              <a:gd name="connsiteX3304" fmla="*/ 529446 w 1907672"/>
              <a:gd name="connsiteY3304" fmla="*/ 158674 h 2836862"/>
              <a:gd name="connsiteX3305" fmla="*/ 533220 w 1907672"/>
              <a:gd name="connsiteY3305" fmla="*/ 154918 h 2836862"/>
              <a:gd name="connsiteX3306" fmla="*/ 529446 w 1907672"/>
              <a:gd name="connsiteY3306" fmla="*/ 156796 h 2836862"/>
              <a:gd name="connsiteX3307" fmla="*/ 529446 w 1907672"/>
              <a:gd name="connsiteY3307" fmla="*/ 154918 h 2836862"/>
              <a:gd name="connsiteX3308" fmla="*/ 521898 w 1907672"/>
              <a:gd name="connsiteY3308" fmla="*/ 158674 h 2836862"/>
              <a:gd name="connsiteX3309" fmla="*/ 518124 w 1907672"/>
              <a:gd name="connsiteY3309" fmla="*/ 128627 h 2836862"/>
              <a:gd name="connsiteX3310" fmla="*/ 514350 w 1907672"/>
              <a:gd name="connsiteY3310" fmla="*/ 121116 h 2836862"/>
              <a:gd name="connsiteX3311" fmla="*/ 518124 w 1907672"/>
              <a:gd name="connsiteY3311" fmla="*/ 94825 h 2836862"/>
              <a:gd name="connsiteX3312" fmla="*/ 544542 w 1907672"/>
              <a:gd name="connsiteY3312" fmla="*/ 91070 h 2836862"/>
              <a:gd name="connsiteX3313" fmla="*/ 551147 w 1907672"/>
              <a:gd name="connsiteY3313" fmla="*/ 90718 h 2836862"/>
              <a:gd name="connsiteX3314" fmla="*/ 1425098 w 1907672"/>
              <a:gd name="connsiteY3314" fmla="*/ 0 h 2836862"/>
              <a:gd name="connsiteX3315" fmla="*/ 1443884 w 1907672"/>
              <a:gd name="connsiteY3315" fmla="*/ 15081 h 2836862"/>
              <a:gd name="connsiteX3316" fmla="*/ 1447641 w 1907672"/>
              <a:gd name="connsiteY3316" fmla="*/ 33933 h 2836862"/>
              <a:gd name="connsiteX3317" fmla="*/ 1440127 w 1907672"/>
              <a:gd name="connsiteY3317" fmla="*/ 33933 h 2836862"/>
              <a:gd name="connsiteX3318" fmla="*/ 1425098 w 1907672"/>
              <a:gd name="connsiteY3318" fmla="*/ 49014 h 2836862"/>
              <a:gd name="connsiteX3319" fmla="*/ 1421341 w 1907672"/>
              <a:gd name="connsiteY3319" fmla="*/ 45244 h 2836862"/>
              <a:gd name="connsiteX3320" fmla="*/ 1425098 w 1907672"/>
              <a:gd name="connsiteY3320" fmla="*/ 52785 h 2836862"/>
              <a:gd name="connsiteX3321" fmla="*/ 1421341 w 1907672"/>
              <a:gd name="connsiteY3321" fmla="*/ 49014 h 2836862"/>
              <a:gd name="connsiteX3322" fmla="*/ 1425098 w 1907672"/>
              <a:gd name="connsiteY3322" fmla="*/ 56555 h 2836862"/>
              <a:gd name="connsiteX3323" fmla="*/ 1417584 w 1907672"/>
              <a:gd name="connsiteY3323" fmla="*/ 52785 h 2836862"/>
              <a:gd name="connsiteX3324" fmla="*/ 1421341 w 1907672"/>
              <a:gd name="connsiteY3324" fmla="*/ 56555 h 2836862"/>
              <a:gd name="connsiteX3325" fmla="*/ 1425098 w 1907672"/>
              <a:gd name="connsiteY3325" fmla="*/ 67866 h 2836862"/>
              <a:gd name="connsiteX3326" fmla="*/ 1421341 w 1907672"/>
              <a:gd name="connsiteY3326" fmla="*/ 64096 h 2836862"/>
              <a:gd name="connsiteX3327" fmla="*/ 1425098 w 1907672"/>
              <a:gd name="connsiteY3327" fmla="*/ 82948 h 2836862"/>
              <a:gd name="connsiteX3328" fmla="*/ 1417584 w 1907672"/>
              <a:gd name="connsiteY3328" fmla="*/ 79177 h 2836862"/>
              <a:gd name="connsiteX3329" fmla="*/ 1421341 w 1907672"/>
              <a:gd name="connsiteY3329" fmla="*/ 86718 h 2836862"/>
              <a:gd name="connsiteX3330" fmla="*/ 1421341 w 1907672"/>
              <a:gd name="connsiteY3330" fmla="*/ 90488 h 2836862"/>
              <a:gd name="connsiteX3331" fmla="*/ 1425098 w 1907672"/>
              <a:gd name="connsiteY3331" fmla="*/ 94258 h 2836862"/>
              <a:gd name="connsiteX3332" fmla="*/ 1417584 w 1907672"/>
              <a:gd name="connsiteY3332" fmla="*/ 94258 h 2836862"/>
              <a:gd name="connsiteX3333" fmla="*/ 1417584 w 1907672"/>
              <a:gd name="connsiteY3333" fmla="*/ 98028 h 2836862"/>
              <a:gd name="connsiteX3334" fmla="*/ 1417584 w 1907672"/>
              <a:gd name="connsiteY3334" fmla="*/ 101799 h 2836862"/>
              <a:gd name="connsiteX3335" fmla="*/ 1410070 w 1907672"/>
              <a:gd name="connsiteY3335" fmla="*/ 98028 h 2836862"/>
              <a:gd name="connsiteX3336" fmla="*/ 1406313 w 1907672"/>
              <a:gd name="connsiteY3336" fmla="*/ 116880 h 2836862"/>
              <a:gd name="connsiteX3337" fmla="*/ 1398799 w 1907672"/>
              <a:gd name="connsiteY3337" fmla="*/ 116880 h 2836862"/>
              <a:gd name="connsiteX3338" fmla="*/ 1402556 w 1907672"/>
              <a:gd name="connsiteY3338" fmla="*/ 120651 h 2836862"/>
              <a:gd name="connsiteX3339" fmla="*/ 1398799 w 1907672"/>
              <a:gd name="connsiteY3339" fmla="*/ 120651 h 2836862"/>
              <a:gd name="connsiteX3340" fmla="*/ 1398799 w 1907672"/>
              <a:gd name="connsiteY3340" fmla="*/ 124421 h 2836862"/>
              <a:gd name="connsiteX3341" fmla="*/ 1395042 w 1907672"/>
              <a:gd name="connsiteY3341" fmla="*/ 120651 h 2836862"/>
              <a:gd name="connsiteX3342" fmla="*/ 1398799 w 1907672"/>
              <a:gd name="connsiteY3342" fmla="*/ 128191 h 2836862"/>
              <a:gd name="connsiteX3343" fmla="*/ 1395042 w 1907672"/>
              <a:gd name="connsiteY3343" fmla="*/ 124421 h 2836862"/>
              <a:gd name="connsiteX3344" fmla="*/ 1395042 w 1907672"/>
              <a:gd name="connsiteY3344" fmla="*/ 128191 h 2836862"/>
              <a:gd name="connsiteX3345" fmla="*/ 1391284 w 1907672"/>
              <a:gd name="connsiteY3345" fmla="*/ 128191 h 2836862"/>
              <a:gd name="connsiteX3346" fmla="*/ 1395042 w 1907672"/>
              <a:gd name="connsiteY3346" fmla="*/ 139502 h 2836862"/>
              <a:gd name="connsiteX3347" fmla="*/ 1391284 w 1907672"/>
              <a:gd name="connsiteY3347" fmla="*/ 143272 h 2836862"/>
              <a:gd name="connsiteX3348" fmla="*/ 1383770 w 1907672"/>
              <a:gd name="connsiteY3348" fmla="*/ 139502 h 2836862"/>
              <a:gd name="connsiteX3349" fmla="*/ 1395042 w 1907672"/>
              <a:gd name="connsiteY3349" fmla="*/ 150813 h 2836862"/>
              <a:gd name="connsiteX3350" fmla="*/ 1391284 w 1907672"/>
              <a:gd name="connsiteY3350" fmla="*/ 154583 h 2836862"/>
              <a:gd name="connsiteX3351" fmla="*/ 1380013 w 1907672"/>
              <a:gd name="connsiteY3351" fmla="*/ 147043 h 2836862"/>
              <a:gd name="connsiteX3352" fmla="*/ 1376256 w 1907672"/>
              <a:gd name="connsiteY3352" fmla="*/ 147043 h 2836862"/>
              <a:gd name="connsiteX3353" fmla="*/ 1372499 w 1907672"/>
              <a:gd name="connsiteY3353" fmla="*/ 143272 h 2836862"/>
              <a:gd name="connsiteX3354" fmla="*/ 1372499 w 1907672"/>
              <a:gd name="connsiteY3354" fmla="*/ 147043 h 2836862"/>
              <a:gd name="connsiteX3355" fmla="*/ 1383770 w 1907672"/>
              <a:gd name="connsiteY3355" fmla="*/ 158354 h 2836862"/>
              <a:gd name="connsiteX3356" fmla="*/ 1376256 w 1907672"/>
              <a:gd name="connsiteY3356" fmla="*/ 154583 h 2836862"/>
              <a:gd name="connsiteX3357" fmla="*/ 1387527 w 1907672"/>
              <a:gd name="connsiteY3357" fmla="*/ 165895 h 2836862"/>
              <a:gd name="connsiteX3358" fmla="*/ 1380013 w 1907672"/>
              <a:gd name="connsiteY3358" fmla="*/ 165895 h 2836862"/>
              <a:gd name="connsiteX3359" fmla="*/ 1376256 w 1907672"/>
              <a:gd name="connsiteY3359" fmla="*/ 165895 h 2836862"/>
              <a:gd name="connsiteX3360" fmla="*/ 1383770 w 1907672"/>
              <a:gd name="connsiteY3360" fmla="*/ 173435 h 2836862"/>
              <a:gd name="connsiteX3361" fmla="*/ 1383770 w 1907672"/>
              <a:gd name="connsiteY3361" fmla="*/ 169665 h 2836862"/>
              <a:gd name="connsiteX3362" fmla="*/ 1387527 w 1907672"/>
              <a:gd name="connsiteY3362" fmla="*/ 177205 h 2836862"/>
              <a:gd name="connsiteX3363" fmla="*/ 1380013 w 1907672"/>
              <a:gd name="connsiteY3363" fmla="*/ 173435 h 2836862"/>
              <a:gd name="connsiteX3364" fmla="*/ 1387527 w 1907672"/>
              <a:gd name="connsiteY3364" fmla="*/ 184746 h 2836862"/>
              <a:gd name="connsiteX3365" fmla="*/ 1383770 w 1907672"/>
              <a:gd name="connsiteY3365" fmla="*/ 180976 h 2836862"/>
              <a:gd name="connsiteX3366" fmla="*/ 1380013 w 1907672"/>
              <a:gd name="connsiteY3366" fmla="*/ 188516 h 2836862"/>
              <a:gd name="connsiteX3367" fmla="*/ 1380013 w 1907672"/>
              <a:gd name="connsiteY3367" fmla="*/ 192287 h 2836862"/>
              <a:gd name="connsiteX3368" fmla="*/ 1380438 w 1907672"/>
              <a:gd name="connsiteY3368" fmla="*/ 191717 h 2836862"/>
              <a:gd name="connsiteX3369" fmla="*/ 1380952 w 1907672"/>
              <a:gd name="connsiteY3369" fmla="*/ 195586 h 2836862"/>
              <a:gd name="connsiteX3370" fmla="*/ 1376256 w 1907672"/>
              <a:gd name="connsiteY3370" fmla="*/ 199827 h 2836862"/>
              <a:gd name="connsiteX3371" fmla="*/ 1376256 w 1907672"/>
              <a:gd name="connsiteY3371" fmla="*/ 203597 h 2836862"/>
              <a:gd name="connsiteX3372" fmla="*/ 1368742 w 1907672"/>
              <a:gd name="connsiteY3372" fmla="*/ 199827 h 2836862"/>
              <a:gd name="connsiteX3373" fmla="*/ 1372499 w 1907672"/>
              <a:gd name="connsiteY3373" fmla="*/ 203597 h 2836862"/>
              <a:gd name="connsiteX3374" fmla="*/ 1372499 w 1907672"/>
              <a:gd name="connsiteY3374" fmla="*/ 207368 h 2836862"/>
              <a:gd name="connsiteX3375" fmla="*/ 1364985 w 1907672"/>
              <a:gd name="connsiteY3375" fmla="*/ 203597 h 2836862"/>
              <a:gd name="connsiteX3376" fmla="*/ 1372499 w 1907672"/>
              <a:gd name="connsiteY3376" fmla="*/ 211138 h 2836862"/>
              <a:gd name="connsiteX3377" fmla="*/ 1368742 w 1907672"/>
              <a:gd name="connsiteY3377" fmla="*/ 211138 h 2836862"/>
              <a:gd name="connsiteX3378" fmla="*/ 1376256 w 1907672"/>
              <a:gd name="connsiteY3378" fmla="*/ 214908 h 2836862"/>
              <a:gd name="connsiteX3379" fmla="*/ 1368742 w 1907672"/>
              <a:gd name="connsiteY3379" fmla="*/ 214908 h 2836862"/>
              <a:gd name="connsiteX3380" fmla="*/ 1368742 w 1907672"/>
              <a:gd name="connsiteY3380" fmla="*/ 222449 h 2836862"/>
              <a:gd name="connsiteX3381" fmla="*/ 1364985 w 1907672"/>
              <a:gd name="connsiteY3381" fmla="*/ 218678 h 2836862"/>
              <a:gd name="connsiteX3382" fmla="*/ 1364985 w 1907672"/>
              <a:gd name="connsiteY3382" fmla="*/ 222449 h 2836862"/>
              <a:gd name="connsiteX3383" fmla="*/ 1357471 w 1907672"/>
              <a:gd name="connsiteY3383" fmla="*/ 218678 h 2836862"/>
              <a:gd name="connsiteX3384" fmla="*/ 1364985 w 1907672"/>
              <a:gd name="connsiteY3384" fmla="*/ 226219 h 2836862"/>
              <a:gd name="connsiteX3385" fmla="*/ 1361228 w 1907672"/>
              <a:gd name="connsiteY3385" fmla="*/ 229990 h 2836862"/>
              <a:gd name="connsiteX3386" fmla="*/ 1357471 w 1907672"/>
              <a:gd name="connsiteY3386" fmla="*/ 226219 h 2836862"/>
              <a:gd name="connsiteX3387" fmla="*/ 1357471 w 1907672"/>
              <a:gd name="connsiteY3387" fmla="*/ 229990 h 2836862"/>
              <a:gd name="connsiteX3388" fmla="*/ 1364985 w 1907672"/>
              <a:gd name="connsiteY3388" fmla="*/ 233760 h 2836862"/>
              <a:gd name="connsiteX3389" fmla="*/ 1361228 w 1907672"/>
              <a:gd name="connsiteY3389" fmla="*/ 233760 h 2836862"/>
              <a:gd name="connsiteX3390" fmla="*/ 1361228 w 1907672"/>
              <a:gd name="connsiteY3390" fmla="*/ 237530 h 2836862"/>
              <a:gd name="connsiteX3391" fmla="*/ 1349957 w 1907672"/>
              <a:gd name="connsiteY3391" fmla="*/ 241301 h 2836862"/>
              <a:gd name="connsiteX3392" fmla="*/ 1353714 w 1907672"/>
              <a:gd name="connsiteY3392" fmla="*/ 241301 h 2836862"/>
              <a:gd name="connsiteX3393" fmla="*/ 1357471 w 1907672"/>
              <a:gd name="connsiteY3393" fmla="*/ 245071 h 2836862"/>
              <a:gd name="connsiteX3394" fmla="*/ 1346200 w 1907672"/>
              <a:gd name="connsiteY3394" fmla="*/ 241301 h 2836862"/>
              <a:gd name="connsiteX3395" fmla="*/ 1353714 w 1907672"/>
              <a:gd name="connsiteY3395" fmla="*/ 248841 h 2836862"/>
              <a:gd name="connsiteX3396" fmla="*/ 1349957 w 1907672"/>
              <a:gd name="connsiteY3396" fmla="*/ 248841 h 2836862"/>
              <a:gd name="connsiteX3397" fmla="*/ 1353714 w 1907672"/>
              <a:gd name="connsiteY3397" fmla="*/ 252612 h 2836862"/>
              <a:gd name="connsiteX3398" fmla="*/ 1342442 w 1907672"/>
              <a:gd name="connsiteY3398" fmla="*/ 245071 h 2836862"/>
              <a:gd name="connsiteX3399" fmla="*/ 1346200 w 1907672"/>
              <a:gd name="connsiteY3399" fmla="*/ 248841 h 2836862"/>
              <a:gd name="connsiteX3400" fmla="*/ 1342442 w 1907672"/>
              <a:gd name="connsiteY3400" fmla="*/ 248841 h 2836862"/>
              <a:gd name="connsiteX3401" fmla="*/ 1339624 w 1907672"/>
              <a:gd name="connsiteY3401" fmla="*/ 248841 h 2836862"/>
              <a:gd name="connsiteX3402" fmla="*/ 1338685 w 1907672"/>
              <a:gd name="connsiteY3402" fmla="*/ 248841 h 2836862"/>
              <a:gd name="connsiteX3403" fmla="*/ 1342442 w 1907672"/>
              <a:gd name="connsiteY3403" fmla="*/ 252612 h 2836862"/>
              <a:gd name="connsiteX3404" fmla="*/ 1346200 w 1907672"/>
              <a:gd name="connsiteY3404" fmla="*/ 252612 h 2836862"/>
              <a:gd name="connsiteX3405" fmla="*/ 1347825 w 1907672"/>
              <a:gd name="connsiteY3405" fmla="*/ 255465 h 2836862"/>
              <a:gd name="connsiteX3406" fmla="*/ 1346670 w 1907672"/>
              <a:gd name="connsiteY3406" fmla="*/ 254968 h 2836862"/>
              <a:gd name="connsiteX3407" fmla="*/ 1346200 w 1907672"/>
              <a:gd name="connsiteY3407" fmla="*/ 256382 h 2836862"/>
              <a:gd name="connsiteX3408" fmla="*/ 1342442 w 1907672"/>
              <a:gd name="connsiteY3408" fmla="*/ 256382 h 2836862"/>
              <a:gd name="connsiteX3409" fmla="*/ 1338685 w 1907672"/>
              <a:gd name="connsiteY3409" fmla="*/ 256382 h 2836862"/>
              <a:gd name="connsiteX3410" fmla="*/ 1342442 w 1907672"/>
              <a:gd name="connsiteY3410" fmla="*/ 260152 h 2836862"/>
              <a:gd name="connsiteX3411" fmla="*/ 1346200 w 1907672"/>
              <a:gd name="connsiteY3411" fmla="*/ 263923 h 2836862"/>
              <a:gd name="connsiteX3412" fmla="*/ 1342442 w 1907672"/>
              <a:gd name="connsiteY3412" fmla="*/ 263923 h 2836862"/>
              <a:gd name="connsiteX3413" fmla="*/ 1342442 w 1907672"/>
              <a:gd name="connsiteY3413" fmla="*/ 267693 h 2836862"/>
              <a:gd name="connsiteX3414" fmla="*/ 1342442 w 1907672"/>
              <a:gd name="connsiteY3414" fmla="*/ 271463 h 2836862"/>
              <a:gd name="connsiteX3415" fmla="*/ 1331171 w 1907672"/>
              <a:gd name="connsiteY3415" fmla="*/ 267693 h 2836862"/>
              <a:gd name="connsiteX3416" fmla="*/ 1342442 w 1907672"/>
              <a:gd name="connsiteY3416" fmla="*/ 275233 h 2836862"/>
              <a:gd name="connsiteX3417" fmla="*/ 1334928 w 1907672"/>
              <a:gd name="connsiteY3417" fmla="*/ 279004 h 2836862"/>
              <a:gd name="connsiteX3418" fmla="*/ 1338685 w 1907672"/>
              <a:gd name="connsiteY3418" fmla="*/ 282774 h 2836862"/>
              <a:gd name="connsiteX3419" fmla="*/ 1331171 w 1907672"/>
              <a:gd name="connsiteY3419" fmla="*/ 286545 h 2836862"/>
              <a:gd name="connsiteX3420" fmla="*/ 1323657 w 1907672"/>
              <a:gd name="connsiteY3420" fmla="*/ 282774 h 2836862"/>
              <a:gd name="connsiteX3421" fmla="*/ 1327414 w 1907672"/>
              <a:gd name="connsiteY3421" fmla="*/ 286545 h 2836862"/>
              <a:gd name="connsiteX3422" fmla="*/ 1334928 w 1907672"/>
              <a:gd name="connsiteY3422" fmla="*/ 290315 h 2836862"/>
              <a:gd name="connsiteX3423" fmla="*/ 1331834 w 1907672"/>
              <a:gd name="connsiteY3423" fmla="*/ 293420 h 2836862"/>
              <a:gd name="connsiteX3424" fmla="*/ 1328353 w 1907672"/>
              <a:gd name="connsiteY3424" fmla="*/ 292671 h 2836862"/>
              <a:gd name="connsiteX3425" fmla="*/ 1327414 w 1907672"/>
              <a:gd name="connsiteY3425" fmla="*/ 294085 h 2836862"/>
              <a:gd name="connsiteX3426" fmla="*/ 1330044 w 1907672"/>
              <a:gd name="connsiteY3426" fmla="*/ 297855 h 2836862"/>
              <a:gd name="connsiteX3427" fmla="*/ 1327414 w 1907672"/>
              <a:gd name="connsiteY3427" fmla="*/ 297855 h 2836862"/>
              <a:gd name="connsiteX3428" fmla="*/ 1330044 w 1907672"/>
              <a:gd name="connsiteY3428" fmla="*/ 301626 h 2836862"/>
              <a:gd name="connsiteX3429" fmla="*/ 1324596 w 1907672"/>
              <a:gd name="connsiteY3429" fmla="*/ 301626 h 2836862"/>
              <a:gd name="connsiteX3430" fmla="*/ 1323657 w 1907672"/>
              <a:gd name="connsiteY3430" fmla="*/ 301626 h 2836862"/>
              <a:gd name="connsiteX3431" fmla="*/ 1327414 w 1907672"/>
              <a:gd name="connsiteY3431" fmla="*/ 305396 h 2836862"/>
              <a:gd name="connsiteX3432" fmla="*/ 1319900 w 1907672"/>
              <a:gd name="connsiteY3432" fmla="*/ 301626 h 2836862"/>
              <a:gd name="connsiteX3433" fmla="*/ 1323657 w 1907672"/>
              <a:gd name="connsiteY3433" fmla="*/ 320477 h 2836862"/>
              <a:gd name="connsiteX3434" fmla="*/ 1321779 w 1907672"/>
              <a:gd name="connsiteY3434" fmla="*/ 319064 h 2836862"/>
              <a:gd name="connsiteX3435" fmla="*/ 1321056 w 1907672"/>
              <a:gd name="connsiteY3435" fmla="*/ 319607 h 2836862"/>
              <a:gd name="connsiteX3436" fmla="*/ 1312386 w 1907672"/>
              <a:gd name="connsiteY3436" fmla="*/ 316707 h 2836862"/>
              <a:gd name="connsiteX3437" fmla="*/ 1319900 w 1907672"/>
              <a:gd name="connsiteY3437" fmla="*/ 320477 h 2836862"/>
              <a:gd name="connsiteX3438" fmla="*/ 1319900 w 1907672"/>
              <a:gd name="connsiteY3438" fmla="*/ 324248 h 2836862"/>
              <a:gd name="connsiteX3439" fmla="*/ 1316143 w 1907672"/>
              <a:gd name="connsiteY3439" fmla="*/ 320477 h 2836862"/>
              <a:gd name="connsiteX3440" fmla="*/ 1316143 w 1907672"/>
              <a:gd name="connsiteY3440" fmla="*/ 324248 h 2836862"/>
              <a:gd name="connsiteX3441" fmla="*/ 1297357 w 1907672"/>
              <a:gd name="connsiteY3441" fmla="*/ 309167 h 2836862"/>
              <a:gd name="connsiteX3442" fmla="*/ 1297357 w 1907672"/>
              <a:gd name="connsiteY3442" fmla="*/ 312937 h 2836862"/>
              <a:gd name="connsiteX3443" fmla="*/ 1289843 w 1907672"/>
              <a:gd name="connsiteY3443" fmla="*/ 305396 h 2836862"/>
              <a:gd name="connsiteX3444" fmla="*/ 1301114 w 1907672"/>
              <a:gd name="connsiteY3444" fmla="*/ 316707 h 2836862"/>
              <a:gd name="connsiteX3445" fmla="*/ 1308159 w 1907672"/>
              <a:gd name="connsiteY3445" fmla="*/ 320477 h 2836862"/>
              <a:gd name="connsiteX3446" fmla="*/ 1308629 w 1907672"/>
              <a:gd name="connsiteY3446" fmla="*/ 320896 h 2836862"/>
              <a:gd name="connsiteX3447" fmla="*/ 1308629 w 1907672"/>
              <a:gd name="connsiteY3447" fmla="*/ 322363 h 2836862"/>
              <a:gd name="connsiteX3448" fmla="*/ 1308629 w 1907672"/>
              <a:gd name="connsiteY3448" fmla="*/ 324248 h 2836862"/>
              <a:gd name="connsiteX3449" fmla="*/ 1312386 w 1907672"/>
              <a:gd name="connsiteY3449" fmla="*/ 328018 h 2836862"/>
              <a:gd name="connsiteX3450" fmla="*/ 1319900 w 1907672"/>
              <a:gd name="connsiteY3450" fmla="*/ 331788 h 2836862"/>
              <a:gd name="connsiteX3451" fmla="*/ 1319900 w 1907672"/>
              <a:gd name="connsiteY3451" fmla="*/ 335559 h 2836862"/>
              <a:gd name="connsiteX3452" fmla="*/ 1304872 w 1907672"/>
              <a:gd name="connsiteY3452" fmla="*/ 328018 h 2836862"/>
              <a:gd name="connsiteX3453" fmla="*/ 1312386 w 1907672"/>
              <a:gd name="connsiteY3453" fmla="*/ 333674 h 2836862"/>
              <a:gd name="connsiteX3454" fmla="*/ 1313069 w 1907672"/>
              <a:gd name="connsiteY3454" fmla="*/ 334188 h 2836862"/>
              <a:gd name="connsiteX3455" fmla="*/ 1313325 w 1907672"/>
              <a:gd name="connsiteY3455" fmla="*/ 335087 h 2836862"/>
              <a:gd name="connsiteX3456" fmla="*/ 1308629 w 1907672"/>
              <a:gd name="connsiteY3456" fmla="*/ 335559 h 2836862"/>
              <a:gd name="connsiteX3457" fmla="*/ 1304872 w 1907672"/>
              <a:gd name="connsiteY3457" fmla="*/ 339329 h 2836862"/>
              <a:gd name="connsiteX3458" fmla="*/ 1312386 w 1907672"/>
              <a:gd name="connsiteY3458" fmla="*/ 343100 h 2836862"/>
              <a:gd name="connsiteX3459" fmla="*/ 1316143 w 1907672"/>
              <a:gd name="connsiteY3459" fmla="*/ 346869 h 2836862"/>
              <a:gd name="connsiteX3460" fmla="*/ 1313795 w 1907672"/>
              <a:gd name="connsiteY3460" fmla="*/ 346869 h 2836862"/>
              <a:gd name="connsiteX3461" fmla="*/ 1312386 w 1907672"/>
              <a:gd name="connsiteY3461" fmla="*/ 346869 h 2836862"/>
              <a:gd name="connsiteX3462" fmla="*/ 1310508 w 1907672"/>
              <a:gd name="connsiteY3462" fmla="*/ 346869 h 2836862"/>
              <a:gd name="connsiteX3463" fmla="*/ 1304872 w 1907672"/>
              <a:gd name="connsiteY3463" fmla="*/ 343100 h 2836862"/>
              <a:gd name="connsiteX3464" fmla="*/ 1308629 w 1907672"/>
              <a:gd name="connsiteY3464" fmla="*/ 346869 h 2836862"/>
              <a:gd name="connsiteX3465" fmla="*/ 1301114 w 1907672"/>
              <a:gd name="connsiteY3465" fmla="*/ 346869 h 2836862"/>
              <a:gd name="connsiteX3466" fmla="*/ 1312386 w 1907672"/>
              <a:gd name="connsiteY3466" fmla="*/ 354410 h 2836862"/>
              <a:gd name="connsiteX3467" fmla="*/ 1301114 w 1907672"/>
              <a:gd name="connsiteY3467" fmla="*/ 350639 h 2836862"/>
              <a:gd name="connsiteX3468" fmla="*/ 1293600 w 1907672"/>
              <a:gd name="connsiteY3468" fmla="*/ 346869 h 2836862"/>
              <a:gd name="connsiteX3469" fmla="*/ 1282329 w 1907672"/>
              <a:gd name="connsiteY3469" fmla="*/ 339329 h 2836862"/>
              <a:gd name="connsiteX3470" fmla="*/ 1286086 w 1907672"/>
              <a:gd name="connsiteY3470" fmla="*/ 343100 h 2836862"/>
              <a:gd name="connsiteX3471" fmla="*/ 1304872 w 1907672"/>
              <a:gd name="connsiteY3471" fmla="*/ 358180 h 2836862"/>
              <a:gd name="connsiteX3472" fmla="*/ 1292720 w 1907672"/>
              <a:gd name="connsiteY3472" fmla="*/ 353939 h 2836862"/>
              <a:gd name="connsiteX3473" fmla="*/ 1292791 w 1907672"/>
              <a:gd name="connsiteY3473" fmla="*/ 354004 h 2836862"/>
              <a:gd name="connsiteX3474" fmla="*/ 1286086 w 1907672"/>
              <a:gd name="connsiteY3474" fmla="*/ 350639 h 2836862"/>
              <a:gd name="connsiteX3475" fmla="*/ 1289843 w 1907672"/>
              <a:gd name="connsiteY3475" fmla="*/ 358180 h 2836862"/>
              <a:gd name="connsiteX3476" fmla="*/ 1293600 w 1907672"/>
              <a:gd name="connsiteY3476" fmla="*/ 358180 h 2836862"/>
              <a:gd name="connsiteX3477" fmla="*/ 1297357 w 1907672"/>
              <a:gd name="connsiteY3477" fmla="*/ 361951 h 2836862"/>
              <a:gd name="connsiteX3478" fmla="*/ 1304872 w 1907672"/>
              <a:gd name="connsiteY3478" fmla="*/ 365721 h 2836862"/>
              <a:gd name="connsiteX3479" fmla="*/ 1308629 w 1907672"/>
              <a:gd name="connsiteY3479" fmla="*/ 373262 h 2836862"/>
              <a:gd name="connsiteX3480" fmla="*/ 1301114 w 1907672"/>
              <a:gd name="connsiteY3480" fmla="*/ 369491 h 2836862"/>
              <a:gd name="connsiteX3481" fmla="*/ 1293600 w 1907672"/>
              <a:gd name="connsiteY3481" fmla="*/ 361951 h 2836862"/>
              <a:gd name="connsiteX3482" fmla="*/ 1295009 w 1907672"/>
              <a:gd name="connsiteY3482" fmla="*/ 363836 h 2836862"/>
              <a:gd name="connsiteX3483" fmla="*/ 1293922 w 1907672"/>
              <a:gd name="connsiteY3483" fmla="*/ 365290 h 2836862"/>
              <a:gd name="connsiteX3484" fmla="*/ 1293600 w 1907672"/>
              <a:gd name="connsiteY3484" fmla="*/ 365721 h 2836862"/>
              <a:gd name="connsiteX3485" fmla="*/ 1286086 w 1907672"/>
              <a:gd name="connsiteY3485" fmla="*/ 361951 h 2836862"/>
              <a:gd name="connsiteX3486" fmla="*/ 1289843 w 1907672"/>
              <a:gd name="connsiteY3486" fmla="*/ 365721 h 2836862"/>
              <a:gd name="connsiteX3487" fmla="*/ 1284971 w 1907672"/>
              <a:gd name="connsiteY3487" fmla="*/ 364013 h 2836862"/>
              <a:gd name="connsiteX3488" fmla="*/ 1282329 w 1907672"/>
              <a:gd name="connsiteY3488" fmla="*/ 358180 h 2836862"/>
              <a:gd name="connsiteX3489" fmla="*/ 1277633 w 1907672"/>
              <a:gd name="connsiteY3489" fmla="*/ 359123 h 2836862"/>
              <a:gd name="connsiteX3490" fmla="*/ 1274189 w 1907672"/>
              <a:gd name="connsiteY3490" fmla="*/ 357552 h 2836862"/>
              <a:gd name="connsiteX3491" fmla="*/ 1271058 w 1907672"/>
              <a:gd name="connsiteY3491" fmla="*/ 354410 h 2836862"/>
              <a:gd name="connsiteX3492" fmla="*/ 1267301 w 1907672"/>
              <a:gd name="connsiteY3492" fmla="*/ 354410 h 2836862"/>
              <a:gd name="connsiteX3493" fmla="*/ 1274189 w 1907672"/>
              <a:gd name="connsiteY3493" fmla="*/ 357552 h 2836862"/>
              <a:gd name="connsiteX3494" fmla="*/ 1278572 w 1907672"/>
              <a:gd name="connsiteY3494" fmla="*/ 361951 h 2836862"/>
              <a:gd name="connsiteX3495" fmla="*/ 1282329 w 1907672"/>
              <a:gd name="connsiteY3495" fmla="*/ 369491 h 2836862"/>
              <a:gd name="connsiteX3496" fmla="*/ 1274815 w 1907672"/>
              <a:gd name="connsiteY3496" fmla="*/ 365721 h 2836862"/>
              <a:gd name="connsiteX3497" fmla="*/ 1271058 w 1907672"/>
              <a:gd name="connsiteY3497" fmla="*/ 369491 h 2836862"/>
              <a:gd name="connsiteX3498" fmla="*/ 1263544 w 1907672"/>
              <a:gd name="connsiteY3498" fmla="*/ 369491 h 2836862"/>
              <a:gd name="connsiteX3499" fmla="*/ 1271058 w 1907672"/>
              <a:gd name="connsiteY3499" fmla="*/ 377032 h 2836862"/>
              <a:gd name="connsiteX3500" fmla="*/ 1267301 w 1907672"/>
              <a:gd name="connsiteY3500" fmla="*/ 384573 h 2836862"/>
              <a:gd name="connsiteX3501" fmla="*/ 1256030 w 1907672"/>
              <a:gd name="connsiteY3501" fmla="*/ 377032 h 2836862"/>
              <a:gd name="connsiteX3502" fmla="*/ 1259787 w 1907672"/>
              <a:gd name="connsiteY3502" fmla="*/ 380802 h 2836862"/>
              <a:gd name="connsiteX3503" fmla="*/ 1256030 w 1907672"/>
              <a:gd name="connsiteY3503" fmla="*/ 380802 h 2836862"/>
              <a:gd name="connsiteX3504" fmla="*/ 1259787 w 1907672"/>
              <a:gd name="connsiteY3504" fmla="*/ 384573 h 2836862"/>
              <a:gd name="connsiteX3505" fmla="*/ 1252272 w 1907672"/>
              <a:gd name="connsiteY3505" fmla="*/ 380802 h 2836862"/>
              <a:gd name="connsiteX3506" fmla="*/ 1256030 w 1907672"/>
              <a:gd name="connsiteY3506" fmla="*/ 384573 h 2836862"/>
              <a:gd name="connsiteX3507" fmla="*/ 1248515 w 1907672"/>
              <a:gd name="connsiteY3507" fmla="*/ 380802 h 2836862"/>
              <a:gd name="connsiteX3508" fmla="*/ 1248515 w 1907672"/>
              <a:gd name="connsiteY3508" fmla="*/ 384573 h 2836862"/>
              <a:gd name="connsiteX3509" fmla="*/ 1252272 w 1907672"/>
              <a:gd name="connsiteY3509" fmla="*/ 384573 h 2836862"/>
              <a:gd name="connsiteX3510" fmla="*/ 1252272 w 1907672"/>
              <a:gd name="connsiteY3510" fmla="*/ 392113 h 2836862"/>
              <a:gd name="connsiteX3511" fmla="*/ 1244758 w 1907672"/>
              <a:gd name="connsiteY3511" fmla="*/ 388343 h 2836862"/>
              <a:gd name="connsiteX3512" fmla="*/ 1244758 w 1907672"/>
              <a:gd name="connsiteY3512" fmla="*/ 384573 h 2836862"/>
              <a:gd name="connsiteX3513" fmla="*/ 1237244 w 1907672"/>
              <a:gd name="connsiteY3513" fmla="*/ 380802 h 2836862"/>
              <a:gd name="connsiteX3514" fmla="*/ 1233487 w 1907672"/>
              <a:gd name="connsiteY3514" fmla="*/ 377032 h 2836862"/>
              <a:gd name="connsiteX3515" fmla="*/ 1241001 w 1907672"/>
              <a:gd name="connsiteY3515" fmla="*/ 377032 h 2836862"/>
              <a:gd name="connsiteX3516" fmla="*/ 1233487 w 1907672"/>
              <a:gd name="connsiteY3516" fmla="*/ 373262 h 2836862"/>
              <a:gd name="connsiteX3517" fmla="*/ 1233487 w 1907672"/>
              <a:gd name="connsiteY3517" fmla="*/ 369491 h 2836862"/>
              <a:gd name="connsiteX3518" fmla="*/ 1244758 w 1907672"/>
              <a:gd name="connsiteY3518" fmla="*/ 377032 h 2836862"/>
              <a:gd name="connsiteX3519" fmla="*/ 1248515 w 1907672"/>
              <a:gd name="connsiteY3519" fmla="*/ 377032 h 2836862"/>
              <a:gd name="connsiteX3520" fmla="*/ 1241001 w 1907672"/>
              <a:gd name="connsiteY3520" fmla="*/ 369491 h 2836862"/>
              <a:gd name="connsiteX3521" fmla="*/ 1237714 w 1907672"/>
              <a:gd name="connsiteY3521" fmla="*/ 365721 h 2836862"/>
              <a:gd name="connsiteX3522" fmla="*/ 1237244 w 1907672"/>
              <a:gd name="connsiteY3522" fmla="*/ 361951 h 2836862"/>
              <a:gd name="connsiteX3523" fmla="*/ 1244758 w 1907672"/>
              <a:gd name="connsiteY3523" fmla="*/ 358180 h 2836862"/>
              <a:gd name="connsiteX3524" fmla="*/ 1248515 w 1907672"/>
              <a:gd name="connsiteY3524" fmla="*/ 361951 h 2836862"/>
              <a:gd name="connsiteX3525" fmla="*/ 1241001 w 1907672"/>
              <a:gd name="connsiteY3525" fmla="*/ 350639 h 2836862"/>
              <a:gd name="connsiteX3526" fmla="*/ 1248515 w 1907672"/>
              <a:gd name="connsiteY3526" fmla="*/ 346869 h 2836862"/>
              <a:gd name="connsiteX3527" fmla="*/ 1252272 w 1907672"/>
              <a:gd name="connsiteY3527" fmla="*/ 331788 h 2836862"/>
              <a:gd name="connsiteX3528" fmla="*/ 1256030 w 1907672"/>
              <a:gd name="connsiteY3528" fmla="*/ 335559 h 2836862"/>
              <a:gd name="connsiteX3529" fmla="*/ 1259787 w 1907672"/>
              <a:gd name="connsiteY3529" fmla="*/ 335559 h 2836862"/>
              <a:gd name="connsiteX3530" fmla="*/ 1252272 w 1907672"/>
              <a:gd name="connsiteY3530" fmla="*/ 328018 h 2836862"/>
              <a:gd name="connsiteX3531" fmla="*/ 1252272 w 1907672"/>
              <a:gd name="connsiteY3531" fmla="*/ 320477 h 2836862"/>
              <a:gd name="connsiteX3532" fmla="*/ 1256030 w 1907672"/>
              <a:gd name="connsiteY3532" fmla="*/ 324248 h 2836862"/>
              <a:gd name="connsiteX3533" fmla="*/ 1259787 w 1907672"/>
              <a:gd name="connsiteY3533" fmla="*/ 316707 h 2836862"/>
              <a:gd name="connsiteX3534" fmla="*/ 1263544 w 1907672"/>
              <a:gd name="connsiteY3534" fmla="*/ 320477 h 2836862"/>
              <a:gd name="connsiteX3535" fmla="*/ 1256030 w 1907672"/>
              <a:gd name="connsiteY3535" fmla="*/ 309167 h 2836862"/>
              <a:gd name="connsiteX3536" fmla="*/ 1263544 w 1907672"/>
              <a:gd name="connsiteY3536" fmla="*/ 305396 h 2836862"/>
              <a:gd name="connsiteX3537" fmla="*/ 1263544 w 1907672"/>
              <a:gd name="connsiteY3537" fmla="*/ 286545 h 2836862"/>
              <a:gd name="connsiteX3538" fmla="*/ 1267301 w 1907672"/>
              <a:gd name="connsiteY3538" fmla="*/ 290315 h 2836862"/>
              <a:gd name="connsiteX3539" fmla="*/ 1267301 w 1907672"/>
              <a:gd name="connsiteY3539" fmla="*/ 271463 h 2836862"/>
              <a:gd name="connsiteX3540" fmla="*/ 1278572 w 1907672"/>
              <a:gd name="connsiteY3540" fmla="*/ 279004 h 2836862"/>
              <a:gd name="connsiteX3541" fmla="*/ 1271058 w 1907672"/>
              <a:gd name="connsiteY3541" fmla="*/ 271463 h 2836862"/>
              <a:gd name="connsiteX3542" fmla="*/ 1274815 w 1907672"/>
              <a:gd name="connsiteY3542" fmla="*/ 267693 h 2836862"/>
              <a:gd name="connsiteX3543" fmla="*/ 1271058 w 1907672"/>
              <a:gd name="connsiteY3543" fmla="*/ 263923 h 2836862"/>
              <a:gd name="connsiteX3544" fmla="*/ 1277633 w 1907672"/>
              <a:gd name="connsiteY3544" fmla="*/ 260152 h 2836862"/>
              <a:gd name="connsiteX3545" fmla="*/ 1278155 w 1907672"/>
              <a:gd name="connsiteY3545" fmla="*/ 258058 h 2836862"/>
              <a:gd name="connsiteX3546" fmla="*/ 1282329 w 1907672"/>
              <a:gd name="connsiteY3546" fmla="*/ 260152 h 2836862"/>
              <a:gd name="connsiteX3547" fmla="*/ 1274815 w 1907672"/>
              <a:gd name="connsiteY3547" fmla="*/ 252612 h 2836862"/>
              <a:gd name="connsiteX3548" fmla="*/ 1282329 w 1907672"/>
              <a:gd name="connsiteY3548" fmla="*/ 245071 h 2836862"/>
              <a:gd name="connsiteX3549" fmla="*/ 1278572 w 1907672"/>
              <a:gd name="connsiteY3549" fmla="*/ 245071 h 2836862"/>
              <a:gd name="connsiteX3550" fmla="*/ 1282329 w 1907672"/>
              <a:gd name="connsiteY3550" fmla="*/ 237530 h 2836862"/>
              <a:gd name="connsiteX3551" fmla="*/ 1289843 w 1907672"/>
              <a:gd name="connsiteY3551" fmla="*/ 241301 h 2836862"/>
              <a:gd name="connsiteX3552" fmla="*/ 1286086 w 1907672"/>
              <a:gd name="connsiteY3552" fmla="*/ 237530 h 2836862"/>
              <a:gd name="connsiteX3553" fmla="*/ 1293600 w 1907672"/>
              <a:gd name="connsiteY3553" fmla="*/ 226219 h 2836862"/>
              <a:gd name="connsiteX3554" fmla="*/ 1301114 w 1907672"/>
              <a:gd name="connsiteY3554" fmla="*/ 207368 h 2836862"/>
              <a:gd name="connsiteX3555" fmla="*/ 1304872 w 1907672"/>
              <a:gd name="connsiteY3555" fmla="*/ 207368 h 2836862"/>
              <a:gd name="connsiteX3556" fmla="*/ 1306985 w 1907672"/>
              <a:gd name="connsiteY3556" fmla="*/ 203656 h 2836862"/>
              <a:gd name="connsiteX3557" fmla="*/ 1306177 w 1907672"/>
              <a:gd name="connsiteY3557" fmla="*/ 202191 h 2836862"/>
              <a:gd name="connsiteX3558" fmla="*/ 1308629 w 1907672"/>
              <a:gd name="connsiteY3558" fmla="*/ 203597 h 2836862"/>
              <a:gd name="connsiteX3559" fmla="*/ 1312386 w 1907672"/>
              <a:gd name="connsiteY3559" fmla="*/ 196057 h 2836862"/>
              <a:gd name="connsiteX3560" fmla="*/ 1316143 w 1907672"/>
              <a:gd name="connsiteY3560" fmla="*/ 192287 h 2836862"/>
              <a:gd name="connsiteX3561" fmla="*/ 1318961 w 1907672"/>
              <a:gd name="connsiteY3561" fmla="*/ 192287 h 2836862"/>
              <a:gd name="connsiteX3562" fmla="*/ 1323657 w 1907672"/>
              <a:gd name="connsiteY3562" fmla="*/ 192287 h 2836862"/>
              <a:gd name="connsiteX3563" fmla="*/ 1319900 w 1907672"/>
              <a:gd name="connsiteY3563" fmla="*/ 188516 h 2836862"/>
              <a:gd name="connsiteX3564" fmla="*/ 1323657 w 1907672"/>
              <a:gd name="connsiteY3564" fmla="*/ 169665 h 2836862"/>
              <a:gd name="connsiteX3565" fmla="*/ 1331547 w 1907672"/>
              <a:gd name="connsiteY3565" fmla="*/ 173435 h 2836862"/>
              <a:gd name="connsiteX3566" fmla="*/ 1333519 w 1907672"/>
              <a:gd name="connsiteY3566" fmla="*/ 174378 h 2836862"/>
              <a:gd name="connsiteX3567" fmla="*/ 1334928 w 1907672"/>
              <a:gd name="connsiteY3567" fmla="*/ 173435 h 2836862"/>
              <a:gd name="connsiteX3568" fmla="*/ 1337746 w 1907672"/>
              <a:gd name="connsiteY3568" fmla="*/ 173435 h 2836862"/>
              <a:gd name="connsiteX3569" fmla="*/ 1338685 w 1907672"/>
              <a:gd name="connsiteY3569" fmla="*/ 173435 h 2836862"/>
              <a:gd name="connsiteX3570" fmla="*/ 1334928 w 1907672"/>
              <a:gd name="connsiteY3570" fmla="*/ 169665 h 2836862"/>
              <a:gd name="connsiteX3571" fmla="*/ 1340939 w 1907672"/>
              <a:gd name="connsiteY3571" fmla="*/ 166649 h 2836862"/>
              <a:gd name="connsiteX3572" fmla="*/ 1342442 w 1907672"/>
              <a:gd name="connsiteY3572" fmla="*/ 169665 h 2836862"/>
              <a:gd name="connsiteX3573" fmla="*/ 1342442 w 1907672"/>
              <a:gd name="connsiteY3573" fmla="*/ 165895 h 2836862"/>
              <a:gd name="connsiteX3574" fmla="*/ 1340939 w 1907672"/>
              <a:gd name="connsiteY3574" fmla="*/ 166649 h 2836862"/>
              <a:gd name="connsiteX3575" fmla="*/ 1338685 w 1907672"/>
              <a:gd name="connsiteY3575" fmla="*/ 162124 h 2836862"/>
              <a:gd name="connsiteX3576" fmla="*/ 1334928 w 1907672"/>
              <a:gd name="connsiteY3576" fmla="*/ 154583 h 2836862"/>
              <a:gd name="connsiteX3577" fmla="*/ 1346200 w 1907672"/>
              <a:gd name="connsiteY3577" fmla="*/ 113110 h 2836862"/>
              <a:gd name="connsiteX3578" fmla="*/ 1368742 w 1907672"/>
              <a:gd name="connsiteY3578" fmla="*/ 82948 h 2836862"/>
              <a:gd name="connsiteX3579" fmla="*/ 1376256 w 1907672"/>
              <a:gd name="connsiteY3579" fmla="*/ 79177 h 2836862"/>
              <a:gd name="connsiteX3580" fmla="*/ 1372499 w 1907672"/>
              <a:gd name="connsiteY3580" fmla="*/ 75407 h 2836862"/>
              <a:gd name="connsiteX3581" fmla="*/ 1380013 w 1907672"/>
              <a:gd name="connsiteY3581" fmla="*/ 60325 h 2836862"/>
              <a:gd name="connsiteX3582" fmla="*/ 1383770 w 1907672"/>
              <a:gd name="connsiteY3582" fmla="*/ 60325 h 2836862"/>
              <a:gd name="connsiteX3583" fmla="*/ 1376256 w 1907672"/>
              <a:gd name="connsiteY3583" fmla="*/ 56555 h 2836862"/>
              <a:gd name="connsiteX3584" fmla="*/ 1398799 w 1907672"/>
              <a:gd name="connsiteY3584" fmla="*/ 26392 h 2836862"/>
              <a:gd name="connsiteX3585" fmla="*/ 1402556 w 1907672"/>
              <a:gd name="connsiteY3585" fmla="*/ 18852 h 2836862"/>
              <a:gd name="connsiteX3586" fmla="*/ 1425098 w 1907672"/>
              <a:gd name="connsiteY3586" fmla="*/ 0 h 283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</a:cxnLst>
            <a:rect l="l" t="t" r="r" b="b"/>
            <a:pathLst>
              <a:path w="1907672" h="2836862">
                <a:moveTo>
                  <a:pt x="789507" y="1855288"/>
                </a:moveTo>
                <a:lnTo>
                  <a:pt x="784988" y="1858576"/>
                </a:lnTo>
                <a:cubicBezTo>
                  <a:pt x="777467" y="1866102"/>
                  <a:pt x="777467" y="1866102"/>
                  <a:pt x="777467" y="1866102"/>
                </a:cubicBezTo>
                <a:cubicBezTo>
                  <a:pt x="773706" y="1866102"/>
                  <a:pt x="773706" y="1866102"/>
                  <a:pt x="773706" y="1866102"/>
                </a:cubicBezTo>
                <a:lnTo>
                  <a:pt x="773328" y="1857477"/>
                </a:lnTo>
                <a:lnTo>
                  <a:pt x="774646" y="1857636"/>
                </a:lnTo>
                <a:close/>
                <a:moveTo>
                  <a:pt x="914933" y="1819642"/>
                </a:moveTo>
                <a:cubicBezTo>
                  <a:pt x="913441" y="1803900"/>
                  <a:pt x="927427" y="1931477"/>
                  <a:pt x="924136" y="1915016"/>
                </a:cubicBezTo>
                <a:cubicBezTo>
                  <a:pt x="920376" y="1915016"/>
                  <a:pt x="920376" y="1915016"/>
                  <a:pt x="920376" y="1915016"/>
                </a:cubicBezTo>
                <a:cubicBezTo>
                  <a:pt x="920376" y="1918778"/>
                  <a:pt x="920376" y="1918778"/>
                  <a:pt x="920376" y="1918778"/>
                </a:cubicBezTo>
                <a:cubicBezTo>
                  <a:pt x="912854" y="1922541"/>
                  <a:pt x="912854" y="1922541"/>
                  <a:pt x="912854" y="1922541"/>
                </a:cubicBezTo>
                <a:cubicBezTo>
                  <a:pt x="905333" y="1930066"/>
                  <a:pt x="905333" y="1930066"/>
                  <a:pt x="905333" y="1930066"/>
                </a:cubicBezTo>
                <a:cubicBezTo>
                  <a:pt x="848921" y="1963930"/>
                  <a:pt x="811314" y="1978981"/>
                  <a:pt x="788749" y="2012844"/>
                </a:cubicBezTo>
                <a:cubicBezTo>
                  <a:pt x="777467" y="2039183"/>
                  <a:pt x="769945" y="2027895"/>
                  <a:pt x="781228" y="2035420"/>
                </a:cubicBezTo>
                <a:cubicBezTo>
                  <a:pt x="788749" y="2046708"/>
                  <a:pt x="815074" y="2080572"/>
                  <a:pt x="826357" y="2110673"/>
                </a:cubicBezTo>
                <a:cubicBezTo>
                  <a:pt x="826357" y="2144537"/>
                  <a:pt x="830117" y="2144537"/>
                  <a:pt x="837639" y="2178400"/>
                </a:cubicBezTo>
                <a:cubicBezTo>
                  <a:pt x="833878" y="2178400"/>
                  <a:pt x="833878" y="2174638"/>
                  <a:pt x="833878" y="2178400"/>
                </a:cubicBezTo>
                <a:cubicBezTo>
                  <a:pt x="841400" y="2178400"/>
                  <a:pt x="837639" y="2200976"/>
                  <a:pt x="841400" y="2204739"/>
                </a:cubicBezTo>
                <a:cubicBezTo>
                  <a:pt x="837639" y="2257416"/>
                  <a:pt x="826357" y="2295042"/>
                  <a:pt x="807553" y="2336431"/>
                </a:cubicBezTo>
                <a:cubicBezTo>
                  <a:pt x="811314" y="2332669"/>
                  <a:pt x="807553" y="2325143"/>
                  <a:pt x="803792" y="2332669"/>
                </a:cubicBezTo>
                <a:cubicBezTo>
                  <a:pt x="803792" y="2343957"/>
                  <a:pt x="803792" y="2343957"/>
                  <a:pt x="803792" y="2343957"/>
                </a:cubicBezTo>
                <a:cubicBezTo>
                  <a:pt x="800031" y="2343957"/>
                  <a:pt x="800031" y="2343957"/>
                  <a:pt x="800031" y="2343957"/>
                </a:cubicBezTo>
                <a:cubicBezTo>
                  <a:pt x="800031" y="2347719"/>
                  <a:pt x="800031" y="2355244"/>
                  <a:pt x="803792" y="2351482"/>
                </a:cubicBezTo>
                <a:cubicBezTo>
                  <a:pt x="762424" y="2456836"/>
                  <a:pt x="683448" y="2532088"/>
                  <a:pt x="615754" y="2614867"/>
                </a:cubicBezTo>
                <a:cubicBezTo>
                  <a:pt x="596950" y="2629917"/>
                  <a:pt x="574386" y="2660018"/>
                  <a:pt x="559343" y="2678831"/>
                </a:cubicBezTo>
                <a:cubicBezTo>
                  <a:pt x="495410" y="2731508"/>
                  <a:pt x="438998" y="2776660"/>
                  <a:pt x="390109" y="2836862"/>
                </a:cubicBezTo>
                <a:cubicBezTo>
                  <a:pt x="390109" y="2836862"/>
                  <a:pt x="382587" y="2818049"/>
                  <a:pt x="405152" y="2791711"/>
                </a:cubicBezTo>
                <a:cubicBezTo>
                  <a:pt x="420195" y="2746559"/>
                  <a:pt x="472845" y="2720220"/>
                  <a:pt x="495410" y="2678831"/>
                </a:cubicBezTo>
                <a:cubicBezTo>
                  <a:pt x="499171" y="2675069"/>
                  <a:pt x="499171" y="2686357"/>
                  <a:pt x="506692" y="2675069"/>
                </a:cubicBezTo>
                <a:cubicBezTo>
                  <a:pt x="529257" y="2633680"/>
                  <a:pt x="581907" y="2588528"/>
                  <a:pt x="623276" y="2550902"/>
                </a:cubicBezTo>
                <a:cubicBezTo>
                  <a:pt x="623276" y="2554664"/>
                  <a:pt x="623276" y="2554664"/>
                  <a:pt x="623276" y="2554664"/>
                </a:cubicBezTo>
                <a:cubicBezTo>
                  <a:pt x="634558" y="2550902"/>
                  <a:pt x="634558" y="2535851"/>
                  <a:pt x="642079" y="2524563"/>
                </a:cubicBezTo>
                <a:cubicBezTo>
                  <a:pt x="642079" y="2528326"/>
                  <a:pt x="642079" y="2532088"/>
                  <a:pt x="645840" y="2528326"/>
                </a:cubicBezTo>
                <a:cubicBezTo>
                  <a:pt x="642079" y="2524563"/>
                  <a:pt x="657122" y="2513275"/>
                  <a:pt x="657122" y="2505750"/>
                </a:cubicBezTo>
                <a:cubicBezTo>
                  <a:pt x="660883" y="2505750"/>
                  <a:pt x="660883" y="2505750"/>
                  <a:pt x="668405" y="2505750"/>
                </a:cubicBezTo>
                <a:cubicBezTo>
                  <a:pt x="668405" y="2494462"/>
                  <a:pt x="668405" y="2494462"/>
                  <a:pt x="668405" y="2494462"/>
                </a:cubicBezTo>
                <a:cubicBezTo>
                  <a:pt x="664644" y="2471886"/>
                  <a:pt x="694730" y="2460598"/>
                  <a:pt x="702252" y="2438023"/>
                </a:cubicBezTo>
                <a:cubicBezTo>
                  <a:pt x="702252" y="2438023"/>
                  <a:pt x="702252" y="2441785"/>
                  <a:pt x="702252" y="2441785"/>
                </a:cubicBezTo>
                <a:cubicBezTo>
                  <a:pt x="717295" y="2404159"/>
                  <a:pt x="743620" y="2362770"/>
                  <a:pt x="758663" y="2325143"/>
                </a:cubicBezTo>
                <a:cubicBezTo>
                  <a:pt x="758663" y="2325143"/>
                  <a:pt x="762424" y="2328906"/>
                  <a:pt x="766184" y="2328906"/>
                </a:cubicBezTo>
                <a:cubicBezTo>
                  <a:pt x="758663" y="2325143"/>
                  <a:pt x="766184" y="2310093"/>
                  <a:pt x="769945" y="2298805"/>
                </a:cubicBezTo>
                <a:cubicBezTo>
                  <a:pt x="777467" y="2298805"/>
                  <a:pt x="769945" y="2279992"/>
                  <a:pt x="777467" y="2268704"/>
                </a:cubicBezTo>
                <a:cubicBezTo>
                  <a:pt x="773706" y="2257416"/>
                  <a:pt x="784988" y="2257416"/>
                  <a:pt x="781228" y="2246128"/>
                </a:cubicBezTo>
                <a:cubicBezTo>
                  <a:pt x="784988" y="2242365"/>
                  <a:pt x="784988" y="2242365"/>
                  <a:pt x="784988" y="2242365"/>
                </a:cubicBezTo>
                <a:cubicBezTo>
                  <a:pt x="777467" y="2238603"/>
                  <a:pt x="796271" y="2231077"/>
                  <a:pt x="792510" y="2219790"/>
                </a:cubicBezTo>
                <a:cubicBezTo>
                  <a:pt x="788749" y="2219790"/>
                  <a:pt x="788749" y="2219790"/>
                  <a:pt x="788749" y="2219790"/>
                </a:cubicBezTo>
                <a:cubicBezTo>
                  <a:pt x="788749" y="2212264"/>
                  <a:pt x="792510" y="2212264"/>
                  <a:pt x="792510" y="2204739"/>
                </a:cubicBezTo>
                <a:cubicBezTo>
                  <a:pt x="792510" y="2200976"/>
                  <a:pt x="792510" y="2200976"/>
                  <a:pt x="792510" y="2200976"/>
                </a:cubicBezTo>
                <a:cubicBezTo>
                  <a:pt x="788749" y="2185926"/>
                  <a:pt x="792510" y="2178400"/>
                  <a:pt x="784988" y="2178400"/>
                </a:cubicBezTo>
                <a:cubicBezTo>
                  <a:pt x="792510" y="2170875"/>
                  <a:pt x="788749" y="2193451"/>
                  <a:pt x="800031" y="2182163"/>
                </a:cubicBezTo>
                <a:cubicBezTo>
                  <a:pt x="792510" y="2125724"/>
                  <a:pt x="743620" y="2091860"/>
                  <a:pt x="724816" y="2031658"/>
                </a:cubicBezTo>
                <a:cubicBezTo>
                  <a:pt x="728577" y="2024132"/>
                  <a:pt x="728577" y="2020370"/>
                  <a:pt x="732338" y="2020370"/>
                </a:cubicBezTo>
                <a:cubicBezTo>
                  <a:pt x="732338" y="2016607"/>
                  <a:pt x="739859" y="2001556"/>
                  <a:pt x="739859" y="1994031"/>
                </a:cubicBezTo>
                <a:cubicBezTo>
                  <a:pt x="736098" y="1997794"/>
                  <a:pt x="743620" y="1994031"/>
                  <a:pt x="743620" y="1990269"/>
                </a:cubicBezTo>
                <a:cubicBezTo>
                  <a:pt x="754902" y="1986506"/>
                  <a:pt x="743620" y="1978981"/>
                  <a:pt x="754902" y="1971455"/>
                </a:cubicBezTo>
                <a:cubicBezTo>
                  <a:pt x="751141" y="1975218"/>
                  <a:pt x="754902" y="1978981"/>
                  <a:pt x="758663" y="1978981"/>
                </a:cubicBezTo>
                <a:cubicBezTo>
                  <a:pt x="758663" y="1967693"/>
                  <a:pt x="769945" y="1960167"/>
                  <a:pt x="777467" y="1948880"/>
                </a:cubicBezTo>
                <a:cubicBezTo>
                  <a:pt x="773706" y="1952642"/>
                  <a:pt x="773706" y="1956405"/>
                  <a:pt x="777467" y="1956405"/>
                </a:cubicBezTo>
                <a:cubicBezTo>
                  <a:pt x="781228" y="1941354"/>
                  <a:pt x="792510" y="1941354"/>
                  <a:pt x="800031" y="1933829"/>
                </a:cubicBezTo>
                <a:cubicBezTo>
                  <a:pt x="800031" y="1937592"/>
                  <a:pt x="800031" y="1937592"/>
                  <a:pt x="800031" y="1937592"/>
                </a:cubicBezTo>
                <a:cubicBezTo>
                  <a:pt x="815074" y="1933829"/>
                  <a:pt x="800031" y="1930066"/>
                  <a:pt x="811314" y="1922541"/>
                </a:cubicBezTo>
                <a:cubicBezTo>
                  <a:pt x="811314" y="1926304"/>
                  <a:pt x="811314" y="1926304"/>
                  <a:pt x="811314" y="1930066"/>
                </a:cubicBezTo>
                <a:cubicBezTo>
                  <a:pt x="818835" y="1915016"/>
                  <a:pt x="841400" y="1907491"/>
                  <a:pt x="852682" y="1896203"/>
                </a:cubicBezTo>
                <a:cubicBezTo>
                  <a:pt x="852682" y="1899965"/>
                  <a:pt x="852682" y="1899965"/>
                  <a:pt x="852682" y="1899965"/>
                </a:cubicBezTo>
                <a:cubicBezTo>
                  <a:pt x="863964" y="1896203"/>
                  <a:pt x="882768" y="1869864"/>
                  <a:pt x="890290" y="1884915"/>
                </a:cubicBezTo>
                <a:cubicBezTo>
                  <a:pt x="882768" y="1881152"/>
                  <a:pt x="894050" y="1873627"/>
                  <a:pt x="879007" y="1869864"/>
                </a:cubicBezTo>
                <a:cubicBezTo>
                  <a:pt x="879007" y="1877389"/>
                  <a:pt x="852682" y="1869864"/>
                  <a:pt x="860203" y="1881152"/>
                </a:cubicBezTo>
                <a:cubicBezTo>
                  <a:pt x="848921" y="1877389"/>
                  <a:pt x="826357" y="1869864"/>
                  <a:pt x="815074" y="1873627"/>
                </a:cubicBezTo>
                <a:cubicBezTo>
                  <a:pt x="822596" y="1869864"/>
                  <a:pt x="811314" y="1862339"/>
                  <a:pt x="822596" y="1862339"/>
                </a:cubicBezTo>
                <a:cubicBezTo>
                  <a:pt x="815074" y="1858576"/>
                  <a:pt x="815074" y="1858576"/>
                  <a:pt x="815074" y="1858576"/>
                </a:cubicBezTo>
                <a:cubicBezTo>
                  <a:pt x="815074" y="1854814"/>
                  <a:pt x="822596" y="1858576"/>
                  <a:pt x="818835" y="1854814"/>
                </a:cubicBezTo>
                <a:cubicBezTo>
                  <a:pt x="815074" y="1854814"/>
                  <a:pt x="796271" y="1854814"/>
                  <a:pt x="792510" y="1854814"/>
                </a:cubicBezTo>
                <a:lnTo>
                  <a:pt x="789507" y="1855288"/>
                </a:lnTo>
                <a:lnTo>
                  <a:pt x="795330" y="1851051"/>
                </a:lnTo>
                <a:cubicBezTo>
                  <a:pt x="800031" y="1849170"/>
                  <a:pt x="805673" y="1847288"/>
                  <a:pt x="811314" y="1843526"/>
                </a:cubicBezTo>
                <a:cubicBezTo>
                  <a:pt x="833878" y="1839763"/>
                  <a:pt x="856443" y="1832238"/>
                  <a:pt x="886529" y="1832238"/>
                </a:cubicBezTo>
                <a:lnTo>
                  <a:pt x="895391" y="1828038"/>
                </a:lnTo>
                <a:lnTo>
                  <a:pt x="916615" y="1836000"/>
                </a:lnTo>
                <a:cubicBezTo>
                  <a:pt x="915675" y="1827064"/>
                  <a:pt x="915146" y="1821890"/>
                  <a:pt x="914933" y="1819642"/>
                </a:cubicBezTo>
                <a:close/>
                <a:moveTo>
                  <a:pt x="773691" y="1805791"/>
                </a:moveTo>
                <a:lnTo>
                  <a:pt x="777467" y="1805899"/>
                </a:lnTo>
                <a:cubicBezTo>
                  <a:pt x="781228" y="1805899"/>
                  <a:pt x="769945" y="1809662"/>
                  <a:pt x="777467" y="1809662"/>
                </a:cubicBezTo>
                <a:cubicBezTo>
                  <a:pt x="777467" y="1809662"/>
                  <a:pt x="777467" y="1809662"/>
                  <a:pt x="773706" y="1805899"/>
                </a:cubicBezTo>
                <a:close/>
                <a:moveTo>
                  <a:pt x="761013" y="1805429"/>
                </a:moveTo>
                <a:lnTo>
                  <a:pt x="772195" y="1805749"/>
                </a:lnTo>
                <a:lnTo>
                  <a:pt x="772296" y="1820480"/>
                </a:lnTo>
                <a:cubicBezTo>
                  <a:pt x="772531" y="1832003"/>
                  <a:pt x="772883" y="1844819"/>
                  <a:pt x="773177" y="1854049"/>
                </a:cubicBezTo>
                <a:lnTo>
                  <a:pt x="773328" y="1857477"/>
                </a:lnTo>
                <a:lnTo>
                  <a:pt x="751141" y="1854814"/>
                </a:lnTo>
                <a:cubicBezTo>
                  <a:pt x="762424" y="1858576"/>
                  <a:pt x="751141" y="1847288"/>
                  <a:pt x="758663" y="1847288"/>
                </a:cubicBezTo>
                <a:cubicBezTo>
                  <a:pt x="754902" y="1839763"/>
                  <a:pt x="732338" y="1866102"/>
                  <a:pt x="736098" y="1824712"/>
                </a:cubicBezTo>
                <a:cubicBezTo>
                  <a:pt x="739859" y="1820950"/>
                  <a:pt x="739859" y="1828475"/>
                  <a:pt x="747381" y="1820950"/>
                </a:cubicBezTo>
                <a:cubicBezTo>
                  <a:pt x="743620" y="1820950"/>
                  <a:pt x="747381" y="1817187"/>
                  <a:pt x="747381" y="1813425"/>
                </a:cubicBezTo>
                <a:cubicBezTo>
                  <a:pt x="749261" y="1811543"/>
                  <a:pt x="754902" y="1807781"/>
                  <a:pt x="761013" y="1805429"/>
                </a:cubicBezTo>
                <a:close/>
                <a:moveTo>
                  <a:pt x="772119" y="1794670"/>
                </a:moveTo>
                <a:lnTo>
                  <a:pt x="773691" y="1805791"/>
                </a:lnTo>
                <a:lnTo>
                  <a:pt x="772195" y="1805749"/>
                </a:lnTo>
                <a:close/>
                <a:moveTo>
                  <a:pt x="807372" y="1788895"/>
                </a:moveTo>
                <a:lnTo>
                  <a:pt x="807083" y="1791789"/>
                </a:lnTo>
                <a:cubicBezTo>
                  <a:pt x="807553" y="1792730"/>
                  <a:pt x="807553" y="1792730"/>
                  <a:pt x="803792" y="1790849"/>
                </a:cubicBezTo>
                <a:close/>
                <a:moveTo>
                  <a:pt x="807553" y="1787086"/>
                </a:moveTo>
                <a:lnTo>
                  <a:pt x="807553" y="1788796"/>
                </a:lnTo>
                <a:lnTo>
                  <a:pt x="807372" y="1788895"/>
                </a:lnTo>
                <a:close/>
                <a:moveTo>
                  <a:pt x="1005124" y="1786036"/>
                </a:moveTo>
                <a:lnTo>
                  <a:pt x="1010124" y="1786989"/>
                </a:lnTo>
                <a:lnTo>
                  <a:pt x="1010101" y="1787086"/>
                </a:lnTo>
                <a:lnTo>
                  <a:pt x="1006873" y="1787086"/>
                </a:lnTo>
                <a:close/>
                <a:moveTo>
                  <a:pt x="750887" y="1779587"/>
                </a:moveTo>
                <a:lnTo>
                  <a:pt x="755649" y="1779587"/>
                </a:lnTo>
                <a:lnTo>
                  <a:pt x="747712" y="1782762"/>
                </a:lnTo>
                <a:close/>
                <a:moveTo>
                  <a:pt x="1045450" y="1751477"/>
                </a:moveTo>
                <a:lnTo>
                  <a:pt x="1044481" y="1756985"/>
                </a:lnTo>
                <a:lnTo>
                  <a:pt x="1044481" y="1755464"/>
                </a:lnTo>
                <a:lnTo>
                  <a:pt x="1045268" y="1751804"/>
                </a:lnTo>
                <a:close/>
                <a:moveTo>
                  <a:pt x="1023385" y="1750048"/>
                </a:moveTo>
                <a:lnTo>
                  <a:pt x="1021426" y="1756985"/>
                </a:lnTo>
                <a:lnTo>
                  <a:pt x="1021299" y="1757434"/>
                </a:lnTo>
                <a:lnTo>
                  <a:pt x="1021280" y="1757448"/>
                </a:lnTo>
                <a:lnTo>
                  <a:pt x="1021388" y="1756985"/>
                </a:lnTo>
                <a:lnTo>
                  <a:pt x="1022386" y="1752282"/>
                </a:lnTo>
                <a:lnTo>
                  <a:pt x="1021371" y="1756985"/>
                </a:lnTo>
                <a:lnTo>
                  <a:pt x="1021270" y="1757455"/>
                </a:lnTo>
                <a:lnTo>
                  <a:pt x="1021280" y="1757448"/>
                </a:lnTo>
                <a:lnTo>
                  <a:pt x="1021210" y="1757747"/>
                </a:lnTo>
                <a:lnTo>
                  <a:pt x="1019566" y="1763570"/>
                </a:lnTo>
                <a:cubicBezTo>
                  <a:pt x="1016275" y="1775798"/>
                  <a:pt x="1012515" y="1790849"/>
                  <a:pt x="1014395" y="1787086"/>
                </a:cubicBezTo>
                <a:lnTo>
                  <a:pt x="1021210" y="1757747"/>
                </a:lnTo>
                <a:lnTo>
                  <a:pt x="1021299" y="1757434"/>
                </a:lnTo>
                <a:lnTo>
                  <a:pt x="1021916" y="1756985"/>
                </a:lnTo>
                <a:cubicBezTo>
                  <a:pt x="1023797" y="1749460"/>
                  <a:pt x="1024032" y="1748049"/>
                  <a:pt x="1023385" y="1750048"/>
                </a:cubicBezTo>
                <a:close/>
                <a:moveTo>
                  <a:pt x="662528" y="1696156"/>
                </a:moveTo>
                <a:lnTo>
                  <a:pt x="661353" y="1696783"/>
                </a:lnTo>
                <a:cubicBezTo>
                  <a:pt x="659943" y="1698664"/>
                  <a:pt x="659003" y="1700545"/>
                  <a:pt x="657122" y="1700545"/>
                </a:cubicBezTo>
                <a:cubicBezTo>
                  <a:pt x="660883" y="1696783"/>
                  <a:pt x="660883" y="1696783"/>
                  <a:pt x="660883" y="1696783"/>
                </a:cubicBezTo>
                <a:close/>
                <a:moveTo>
                  <a:pt x="670755" y="1693020"/>
                </a:moveTo>
                <a:cubicBezTo>
                  <a:pt x="673106" y="1693020"/>
                  <a:pt x="674046" y="1694902"/>
                  <a:pt x="672165" y="1700545"/>
                </a:cubicBezTo>
                <a:lnTo>
                  <a:pt x="681986" y="1693937"/>
                </a:lnTo>
                <a:lnTo>
                  <a:pt x="684388" y="1712774"/>
                </a:lnTo>
                <a:cubicBezTo>
                  <a:pt x="687208" y="1733468"/>
                  <a:pt x="690969" y="1758866"/>
                  <a:pt x="690969" y="1753222"/>
                </a:cubicBezTo>
                <a:cubicBezTo>
                  <a:pt x="690969" y="1753222"/>
                  <a:pt x="690969" y="1753222"/>
                  <a:pt x="694730" y="1749460"/>
                </a:cubicBezTo>
                <a:cubicBezTo>
                  <a:pt x="694730" y="1749460"/>
                  <a:pt x="694730" y="1749460"/>
                  <a:pt x="706012" y="1741934"/>
                </a:cubicBezTo>
                <a:cubicBezTo>
                  <a:pt x="717295" y="1738172"/>
                  <a:pt x="728577" y="1734409"/>
                  <a:pt x="739859" y="1730647"/>
                </a:cubicBezTo>
                <a:cubicBezTo>
                  <a:pt x="751142" y="1728765"/>
                  <a:pt x="764304" y="1725943"/>
                  <a:pt x="777937" y="1722181"/>
                </a:cubicBezTo>
                <a:lnTo>
                  <a:pt x="785710" y="1719499"/>
                </a:lnTo>
                <a:lnTo>
                  <a:pt x="788749" y="1719359"/>
                </a:lnTo>
                <a:lnTo>
                  <a:pt x="841400" y="1719359"/>
                </a:lnTo>
                <a:cubicBezTo>
                  <a:pt x="841400" y="1719359"/>
                  <a:pt x="837639" y="1719359"/>
                  <a:pt x="837639" y="1723121"/>
                </a:cubicBezTo>
                <a:cubicBezTo>
                  <a:pt x="845160" y="1726884"/>
                  <a:pt x="856443" y="1711833"/>
                  <a:pt x="860203" y="1723121"/>
                </a:cubicBezTo>
                <a:cubicBezTo>
                  <a:pt x="867725" y="1719359"/>
                  <a:pt x="863964" y="1715596"/>
                  <a:pt x="860203" y="1715596"/>
                </a:cubicBezTo>
                <a:cubicBezTo>
                  <a:pt x="909093" y="1715596"/>
                  <a:pt x="965505" y="1700545"/>
                  <a:pt x="1029438" y="1730647"/>
                </a:cubicBezTo>
                <a:cubicBezTo>
                  <a:pt x="1040720" y="1740053"/>
                  <a:pt x="1045421" y="1745697"/>
                  <a:pt x="1046831" y="1748989"/>
                </a:cubicBezTo>
                <a:lnTo>
                  <a:pt x="1045450" y="1751477"/>
                </a:lnTo>
                <a:lnTo>
                  <a:pt x="1045950" y="1748637"/>
                </a:lnTo>
                <a:lnTo>
                  <a:pt x="1045268" y="1751804"/>
                </a:lnTo>
                <a:lnTo>
                  <a:pt x="1044481" y="1753222"/>
                </a:lnTo>
                <a:lnTo>
                  <a:pt x="1044481" y="1755464"/>
                </a:lnTo>
                <a:lnTo>
                  <a:pt x="1042130" y="1766392"/>
                </a:lnTo>
                <a:cubicBezTo>
                  <a:pt x="1038839" y="1782383"/>
                  <a:pt x="1035079" y="1802137"/>
                  <a:pt x="1036959" y="1798374"/>
                </a:cubicBezTo>
                <a:cubicBezTo>
                  <a:pt x="1033198" y="1798374"/>
                  <a:pt x="1033198" y="1798374"/>
                  <a:pt x="1033198" y="1798374"/>
                </a:cubicBezTo>
                <a:cubicBezTo>
                  <a:pt x="1029438" y="1802137"/>
                  <a:pt x="1025677" y="1802137"/>
                  <a:pt x="1025677" y="1805899"/>
                </a:cubicBezTo>
                <a:cubicBezTo>
                  <a:pt x="1021916" y="1802137"/>
                  <a:pt x="1021916" y="1809662"/>
                  <a:pt x="1021916" y="1805899"/>
                </a:cubicBezTo>
                <a:cubicBezTo>
                  <a:pt x="1010634" y="1813425"/>
                  <a:pt x="999352" y="1798374"/>
                  <a:pt x="995591" y="1805899"/>
                </a:cubicBezTo>
                <a:cubicBezTo>
                  <a:pt x="999352" y="1813425"/>
                  <a:pt x="988069" y="1809662"/>
                  <a:pt x="988069" y="1813425"/>
                </a:cubicBezTo>
                <a:cubicBezTo>
                  <a:pt x="965505" y="1813425"/>
                  <a:pt x="961744" y="1809662"/>
                  <a:pt x="942940" y="1813425"/>
                </a:cubicBezTo>
                <a:cubicBezTo>
                  <a:pt x="942940" y="1809662"/>
                  <a:pt x="942940" y="1809662"/>
                  <a:pt x="942940" y="1809662"/>
                </a:cubicBezTo>
                <a:cubicBezTo>
                  <a:pt x="933538" y="1815306"/>
                  <a:pt x="923196" y="1817187"/>
                  <a:pt x="913324" y="1819539"/>
                </a:cubicBezTo>
                <a:lnTo>
                  <a:pt x="895391" y="1828038"/>
                </a:lnTo>
                <a:lnTo>
                  <a:pt x="886529" y="1824712"/>
                </a:lnTo>
                <a:cubicBezTo>
                  <a:pt x="867725" y="1820950"/>
                  <a:pt x="852682" y="1820950"/>
                  <a:pt x="837639" y="1817187"/>
                </a:cubicBezTo>
                <a:cubicBezTo>
                  <a:pt x="811314" y="1817187"/>
                  <a:pt x="788749" y="1817187"/>
                  <a:pt x="777467" y="1809662"/>
                </a:cubicBezTo>
                <a:cubicBezTo>
                  <a:pt x="784988" y="1805899"/>
                  <a:pt x="784988" y="1802137"/>
                  <a:pt x="796271" y="1798374"/>
                </a:cubicBezTo>
                <a:cubicBezTo>
                  <a:pt x="800032" y="1798374"/>
                  <a:pt x="804732" y="1796493"/>
                  <a:pt x="807553" y="1794141"/>
                </a:cubicBezTo>
                <a:lnTo>
                  <a:pt x="807553" y="1788796"/>
                </a:lnTo>
                <a:lnTo>
                  <a:pt x="814134" y="1785205"/>
                </a:lnTo>
                <a:cubicBezTo>
                  <a:pt x="818835" y="1783323"/>
                  <a:pt x="824476" y="1781442"/>
                  <a:pt x="830117" y="1779561"/>
                </a:cubicBezTo>
                <a:cubicBezTo>
                  <a:pt x="826357" y="1783323"/>
                  <a:pt x="826357" y="1783323"/>
                  <a:pt x="826357" y="1787086"/>
                </a:cubicBezTo>
                <a:lnTo>
                  <a:pt x="856981" y="1774320"/>
                </a:lnTo>
                <a:lnTo>
                  <a:pt x="866650" y="1773111"/>
                </a:lnTo>
                <a:lnTo>
                  <a:pt x="863964" y="1775798"/>
                </a:lnTo>
                <a:lnTo>
                  <a:pt x="886683" y="1773273"/>
                </a:lnTo>
                <a:lnTo>
                  <a:pt x="892640" y="1773917"/>
                </a:lnTo>
                <a:cubicBezTo>
                  <a:pt x="899692" y="1773917"/>
                  <a:pt x="907213" y="1773917"/>
                  <a:pt x="912854" y="1775798"/>
                </a:cubicBezTo>
                <a:cubicBezTo>
                  <a:pt x="916615" y="1768273"/>
                  <a:pt x="931658" y="1775798"/>
                  <a:pt x="931658" y="1768273"/>
                </a:cubicBezTo>
                <a:cubicBezTo>
                  <a:pt x="931658" y="1768273"/>
                  <a:pt x="931658" y="1768273"/>
                  <a:pt x="935419" y="1772036"/>
                </a:cubicBezTo>
                <a:lnTo>
                  <a:pt x="938553" y="1768900"/>
                </a:lnTo>
                <a:lnTo>
                  <a:pt x="940120" y="1769214"/>
                </a:lnTo>
                <a:lnTo>
                  <a:pt x="946701" y="1766221"/>
                </a:lnTo>
                <a:lnTo>
                  <a:pt x="946701" y="1768273"/>
                </a:lnTo>
                <a:cubicBezTo>
                  <a:pt x="942940" y="1775798"/>
                  <a:pt x="961744" y="1772036"/>
                  <a:pt x="961744" y="1775798"/>
                </a:cubicBezTo>
                <a:cubicBezTo>
                  <a:pt x="957983" y="1768273"/>
                  <a:pt x="965505" y="1775798"/>
                  <a:pt x="969265" y="1772036"/>
                </a:cubicBezTo>
                <a:cubicBezTo>
                  <a:pt x="969265" y="1772036"/>
                  <a:pt x="969265" y="1772036"/>
                  <a:pt x="973026" y="1772036"/>
                </a:cubicBezTo>
                <a:cubicBezTo>
                  <a:pt x="984308" y="1772036"/>
                  <a:pt x="976787" y="1768273"/>
                  <a:pt x="988069" y="1768273"/>
                </a:cubicBezTo>
                <a:cubicBezTo>
                  <a:pt x="995591" y="1772036"/>
                  <a:pt x="988069" y="1775798"/>
                  <a:pt x="988069" y="1775798"/>
                </a:cubicBezTo>
                <a:lnTo>
                  <a:pt x="1005124" y="1786036"/>
                </a:lnTo>
                <a:lnTo>
                  <a:pt x="1001660" y="1785376"/>
                </a:lnTo>
                <a:lnTo>
                  <a:pt x="999352" y="1783323"/>
                </a:lnTo>
                <a:cubicBezTo>
                  <a:pt x="997471" y="1783323"/>
                  <a:pt x="998411" y="1784264"/>
                  <a:pt x="1000762" y="1785205"/>
                </a:cubicBezTo>
                <a:lnTo>
                  <a:pt x="1001660" y="1785376"/>
                </a:lnTo>
                <a:lnTo>
                  <a:pt x="1003583" y="1787086"/>
                </a:lnTo>
                <a:lnTo>
                  <a:pt x="1009369" y="1790174"/>
                </a:lnTo>
                <a:lnTo>
                  <a:pt x="1009018" y="1791657"/>
                </a:lnTo>
                <a:lnTo>
                  <a:pt x="1003112" y="1794611"/>
                </a:lnTo>
                <a:cubicBezTo>
                  <a:pt x="1003112" y="1794611"/>
                  <a:pt x="1003112" y="1794611"/>
                  <a:pt x="1006873" y="1794611"/>
                </a:cubicBezTo>
                <a:cubicBezTo>
                  <a:pt x="1004993" y="1805899"/>
                  <a:pt x="1004993" y="1807781"/>
                  <a:pt x="1005992" y="1804430"/>
                </a:cubicBezTo>
                <a:lnTo>
                  <a:pt x="1009018" y="1791657"/>
                </a:lnTo>
                <a:lnTo>
                  <a:pt x="1009694" y="1791319"/>
                </a:lnTo>
                <a:cubicBezTo>
                  <a:pt x="1010634" y="1790849"/>
                  <a:pt x="1010634" y="1790849"/>
                  <a:pt x="1010634" y="1790849"/>
                </a:cubicBezTo>
                <a:lnTo>
                  <a:pt x="1009369" y="1790174"/>
                </a:lnTo>
                <a:lnTo>
                  <a:pt x="1010101" y="1787086"/>
                </a:lnTo>
                <a:lnTo>
                  <a:pt x="1010634" y="1787086"/>
                </a:lnTo>
                <a:lnTo>
                  <a:pt x="1010124" y="1786989"/>
                </a:lnTo>
                <a:lnTo>
                  <a:pt x="1011104" y="1782853"/>
                </a:lnTo>
                <a:lnTo>
                  <a:pt x="1016493" y="1756985"/>
                </a:lnTo>
                <a:lnTo>
                  <a:pt x="1016921" y="1754927"/>
                </a:lnTo>
                <a:cubicBezTo>
                  <a:pt x="1018390" y="1747343"/>
                  <a:pt x="1019095" y="1742875"/>
                  <a:pt x="1018155" y="1745697"/>
                </a:cubicBezTo>
                <a:cubicBezTo>
                  <a:pt x="1018155" y="1745697"/>
                  <a:pt x="1018155" y="1745697"/>
                  <a:pt x="1014395" y="1749460"/>
                </a:cubicBezTo>
                <a:cubicBezTo>
                  <a:pt x="1010634" y="1753222"/>
                  <a:pt x="1006873" y="1753222"/>
                  <a:pt x="1010634" y="1756985"/>
                </a:cubicBezTo>
                <a:cubicBezTo>
                  <a:pt x="991830" y="1756985"/>
                  <a:pt x="954222" y="1764510"/>
                  <a:pt x="946701" y="1768273"/>
                </a:cubicBezTo>
                <a:cubicBezTo>
                  <a:pt x="950462" y="1768273"/>
                  <a:pt x="954222" y="1764510"/>
                  <a:pt x="950462" y="1764510"/>
                </a:cubicBezTo>
                <a:lnTo>
                  <a:pt x="946701" y="1766221"/>
                </a:lnTo>
                <a:lnTo>
                  <a:pt x="946701" y="1760748"/>
                </a:lnTo>
                <a:lnTo>
                  <a:pt x="938553" y="1768900"/>
                </a:lnTo>
                <a:lnTo>
                  <a:pt x="935419" y="1768273"/>
                </a:lnTo>
                <a:lnTo>
                  <a:pt x="931658" y="1768273"/>
                </a:lnTo>
                <a:lnTo>
                  <a:pt x="930718" y="1768273"/>
                </a:lnTo>
                <a:cubicBezTo>
                  <a:pt x="928837" y="1767332"/>
                  <a:pt x="926017" y="1766392"/>
                  <a:pt x="920376" y="1768273"/>
                </a:cubicBezTo>
                <a:cubicBezTo>
                  <a:pt x="920376" y="1764510"/>
                  <a:pt x="920376" y="1772036"/>
                  <a:pt x="920376" y="1772036"/>
                </a:cubicBezTo>
                <a:cubicBezTo>
                  <a:pt x="912855" y="1768273"/>
                  <a:pt x="903453" y="1770154"/>
                  <a:pt x="893580" y="1772506"/>
                </a:cubicBezTo>
                <a:lnTo>
                  <a:pt x="886683" y="1773273"/>
                </a:lnTo>
                <a:lnTo>
                  <a:pt x="875246" y="1772036"/>
                </a:lnTo>
                <a:lnTo>
                  <a:pt x="866650" y="1773111"/>
                </a:lnTo>
                <a:lnTo>
                  <a:pt x="867725" y="1772036"/>
                </a:lnTo>
                <a:cubicBezTo>
                  <a:pt x="869606" y="1769214"/>
                  <a:pt x="871486" y="1766392"/>
                  <a:pt x="871486" y="1768273"/>
                </a:cubicBezTo>
                <a:lnTo>
                  <a:pt x="856981" y="1774320"/>
                </a:lnTo>
                <a:lnTo>
                  <a:pt x="845160" y="1775798"/>
                </a:lnTo>
                <a:cubicBezTo>
                  <a:pt x="848921" y="1775798"/>
                  <a:pt x="852682" y="1775798"/>
                  <a:pt x="852682" y="1772036"/>
                </a:cubicBezTo>
                <a:cubicBezTo>
                  <a:pt x="845160" y="1772036"/>
                  <a:pt x="841400" y="1772036"/>
                  <a:pt x="837639" y="1775798"/>
                </a:cubicBezTo>
                <a:cubicBezTo>
                  <a:pt x="837639" y="1775798"/>
                  <a:pt x="822596" y="1772036"/>
                  <a:pt x="815074" y="1768273"/>
                </a:cubicBezTo>
                <a:cubicBezTo>
                  <a:pt x="803792" y="1772036"/>
                  <a:pt x="807553" y="1775798"/>
                  <a:pt x="807553" y="1779561"/>
                </a:cubicBezTo>
                <a:cubicBezTo>
                  <a:pt x="800031" y="1772036"/>
                  <a:pt x="781228" y="1787086"/>
                  <a:pt x="766184" y="1779561"/>
                </a:cubicBezTo>
                <a:cubicBezTo>
                  <a:pt x="769945" y="1779561"/>
                  <a:pt x="781228" y="1775798"/>
                  <a:pt x="773706" y="1772036"/>
                </a:cubicBezTo>
                <a:cubicBezTo>
                  <a:pt x="766184" y="1760748"/>
                  <a:pt x="754902" y="1779561"/>
                  <a:pt x="739859" y="1775798"/>
                </a:cubicBezTo>
                <a:cubicBezTo>
                  <a:pt x="743620" y="1783323"/>
                  <a:pt x="743620" y="1783323"/>
                  <a:pt x="743620" y="1783323"/>
                </a:cubicBezTo>
                <a:cubicBezTo>
                  <a:pt x="736098" y="1775798"/>
                  <a:pt x="721055" y="1783323"/>
                  <a:pt x="721055" y="1775798"/>
                </a:cubicBezTo>
                <a:cubicBezTo>
                  <a:pt x="717295" y="1779561"/>
                  <a:pt x="706012" y="1772036"/>
                  <a:pt x="706012" y="1779561"/>
                </a:cubicBezTo>
                <a:cubicBezTo>
                  <a:pt x="690969" y="1775798"/>
                  <a:pt x="675926" y="1768273"/>
                  <a:pt x="660883" y="1760748"/>
                </a:cubicBezTo>
                <a:cubicBezTo>
                  <a:pt x="653362" y="1753222"/>
                  <a:pt x="653362" y="1753222"/>
                  <a:pt x="653362" y="1753222"/>
                </a:cubicBezTo>
                <a:cubicBezTo>
                  <a:pt x="649601" y="1753222"/>
                  <a:pt x="647721" y="1753222"/>
                  <a:pt x="646780" y="1753222"/>
                </a:cubicBezTo>
                <a:lnTo>
                  <a:pt x="646049" y="1753222"/>
                </a:lnTo>
                <a:lnTo>
                  <a:pt x="645840" y="1749460"/>
                </a:lnTo>
                <a:cubicBezTo>
                  <a:pt x="645840" y="1749460"/>
                  <a:pt x="645840" y="1749460"/>
                  <a:pt x="645840" y="1753222"/>
                </a:cubicBezTo>
                <a:lnTo>
                  <a:pt x="646049" y="1753222"/>
                </a:lnTo>
                <a:lnTo>
                  <a:pt x="646252" y="1756867"/>
                </a:lnTo>
                <a:cubicBezTo>
                  <a:pt x="644665" y="1749460"/>
                  <a:pt x="638319" y="1707130"/>
                  <a:pt x="638319" y="1715596"/>
                </a:cubicBezTo>
                <a:cubicBezTo>
                  <a:pt x="642079" y="1715596"/>
                  <a:pt x="642079" y="1715596"/>
                  <a:pt x="642079" y="1715596"/>
                </a:cubicBezTo>
                <a:cubicBezTo>
                  <a:pt x="642079" y="1711833"/>
                  <a:pt x="642079" y="1711833"/>
                  <a:pt x="642079" y="1711833"/>
                </a:cubicBezTo>
                <a:cubicBezTo>
                  <a:pt x="649601" y="1708071"/>
                  <a:pt x="653362" y="1704308"/>
                  <a:pt x="660883" y="1704308"/>
                </a:cubicBezTo>
                <a:cubicBezTo>
                  <a:pt x="662764" y="1702427"/>
                  <a:pt x="665584" y="1700545"/>
                  <a:pt x="667464" y="1698664"/>
                </a:cubicBezTo>
                <a:lnTo>
                  <a:pt x="668246" y="1693977"/>
                </a:lnTo>
                <a:close/>
                <a:moveTo>
                  <a:pt x="668405" y="1693020"/>
                </a:moveTo>
                <a:lnTo>
                  <a:pt x="668246" y="1693977"/>
                </a:lnTo>
                <a:lnTo>
                  <a:pt x="662528" y="1696156"/>
                </a:lnTo>
                <a:close/>
                <a:moveTo>
                  <a:pt x="681450" y="1689728"/>
                </a:moveTo>
                <a:lnTo>
                  <a:pt x="682201" y="1693793"/>
                </a:lnTo>
                <a:lnTo>
                  <a:pt x="681986" y="1693937"/>
                </a:lnTo>
                <a:close/>
                <a:moveTo>
                  <a:pt x="668857" y="1587581"/>
                </a:moveTo>
                <a:lnTo>
                  <a:pt x="668228" y="1589744"/>
                </a:lnTo>
                <a:lnTo>
                  <a:pt x="668052" y="1588078"/>
                </a:lnTo>
                <a:close/>
                <a:moveTo>
                  <a:pt x="673594" y="1584653"/>
                </a:moveTo>
                <a:lnTo>
                  <a:pt x="674773" y="1587788"/>
                </a:lnTo>
                <a:lnTo>
                  <a:pt x="674673" y="1587846"/>
                </a:lnTo>
                <a:lnTo>
                  <a:pt x="673563" y="1584672"/>
                </a:lnTo>
                <a:close/>
                <a:moveTo>
                  <a:pt x="673235" y="1583735"/>
                </a:moveTo>
                <a:lnTo>
                  <a:pt x="673563" y="1584672"/>
                </a:lnTo>
                <a:lnTo>
                  <a:pt x="668857" y="1587581"/>
                </a:lnTo>
                <a:lnTo>
                  <a:pt x="669345" y="1585903"/>
                </a:lnTo>
                <a:close/>
                <a:moveTo>
                  <a:pt x="673047" y="1583198"/>
                </a:moveTo>
                <a:lnTo>
                  <a:pt x="673246" y="1583729"/>
                </a:lnTo>
                <a:lnTo>
                  <a:pt x="673235" y="1583735"/>
                </a:lnTo>
                <a:close/>
                <a:moveTo>
                  <a:pt x="679687" y="1580141"/>
                </a:moveTo>
                <a:cubicBezTo>
                  <a:pt x="683448" y="1580141"/>
                  <a:pt x="678747" y="1582022"/>
                  <a:pt x="674046" y="1584374"/>
                </a:cubicBezTo>
                <a:lnTo>
                  <a:pt x="673594" y="1584653"/>
                </a:lnTo>
                <a:lnTo>
                  <a:pt x="673246" y="1583729"/>
                </a:lnTo>
                <a:close/>
                <a:moveTo>
                  <a:pt x="936425" y="1577323"/>
                </a:moveTo>
                <a:lnTo>
                  <a:pt x="952342" y="1578260"/>
                </a:lnTo>
                <a:cubicBezTo>
                  <a:pt x="961744" y="1579200"/>
                  <a:pt x="971145" y="1580141"/>
                  <a:pt x="984308" y="1580141"/>
                </a:cubicBezTo>
                <a:cubicBezTo>
                  <a:pt x="976787" y="1580141"/>
                  <a:pt x="976787" y="1580141"/>
                  <a:pt x="976787" y="1580141"/>
                </a:cubicBezTo>
                <a:cubicBezTo>
                  <a:pt x="973026" y="1580141"/>
                  <a:pt x="973026" y="1583904"/>
                  <a:pt x="980548" y="1587666"/>
                </a:cubicBezTo>
                <a:cubicBezTo>
                  <a:pt x="988069" y="1583904"/>
                  <a:pt x="1014395" y="1595191"/>
                  <a:pt x="1006873" y="1583904"/>
                </a:cubicBezTo>
                <a:cubicBezTo>
                  <a:pt x="1029438" y="1591429"/>
                  <a:pt x="1029438" y="1591429"/>
                  <a:pt x="1029438" y="1591429"/>
                </a:cubicBezTo>
                <a:cubicBezTo>
                  <a:pt x="1040720" y="1595191"/>
                  <a:pt x="1040720" y="1595191"/>
                  <a:pt x="1040720" y="1595191"/>
                </a:cubicBezTo>
                <a:cubicBezTo>
                  <a:pt x="1044481" y="1595191"/>
                  <a:pt x="1044481" y="1595191"/>
                  <a:pt x="1044481" y="1595191"/>
                </a:cubicBezTo>
                <a:cubicBezTo>
                  <a:pt x="1048241" y="1580141"/>
                  <a:pt x="1044481" y="1723121"/>
                  <a:pt x="1044481" y="1662919"/>
                </a:cubicBezTo>
                <a:cubicBezTo>
                  <a:pt x="1040720" y="1662919"/>
                  <a:pt x="1040720" y="1662919"/>
                  <a:pt x="1040720" y="1662919"/>
                </a:cubicBezTo>
                <a:cubicBezTo>
                  <a:pt x="1040720" y="1666682"/>
                  <a:pt x="1040720" y="1666682"/>
                  <a:pt x="1040720" y="1666682"/>
                </a:cubicBezTo>
                <a:cubicBezTo>
                  <a:pt x="1025677" y="1670444"/>
                  <a:pt x="1010634" y="1674207"/>
                  <a:pt x="995591" y="1674207"/>
                </a:cubicBezTo>
                <a:cubicBezTo>
                  <a:pt x="999352" y="1677970"/>
                  <a:pt x="991830" y="1681732"/>
                  <a:pt x="991830" y="1681732"/>
                </a:cubicBezTo>
                <a:cubicBezTo>
                  <a:pt x="969265" y="1689258"/>
                  <a:pt x="942940" y="1685495"/>
                  <a:pt x="927897" y="1693020"/>
                </a:cubicBezTo>
                <a:cubicBezTo>
                  <a:pt x="924136" y="1693020"/>
                  <a:pt x="931658" y="1689258"/>
                  <a:pt x="924136" y="1689258"/>
                </a:cubicBezTo>
                <a:cubicBezTo>
                  <a:pt x="920376" y="1693020"/>
                  <a:pt x="924136" y="1693020"/>
                  <a:pt x="916615" y="1696783"/>
                </a:cubicBezTo>
                <a:cubicBezTo>
                  <a:pt x="886529" y="1708071"/>
                  <a:pt x="848921" y="1700545"/>
                  <a:pt x="818835" y="1708071"/>
                </a:cubicBezTo>
                <a:lnTo>
                  <a:pt x="786116" y="1719359"/>
                </a:lnTo>
                <a:lnTo>
                  <a:pt x="785710" y="1719499"/>
                </a:lnTo>
                <a:lnTo>
                  <a:pt x="758193" y="1720770"/>
                </a:lnTo>
                <a:cubicBezTo>
                  <a:pt x="748321" y="1719359"/>
                  <a:pt x="739859" y="1717477"/>
                  <a:pt x="736098" y="1719359"/>
                </a:cubicBezTo>
                <a:cubicBezTo>
                  <a:pt x="736098" y="1715596"/>
                  <a:pt x="728577" y="1715596"/>
                  <a:pt x="724816" y="1711833"/>
                </a:cubicBezTo>
                <a:cubicBezTo>
                  <a:pt x="706012" y="1723121"/>
                  <a:pt x="702252" y="1696783"/>
                  <a:pt x="687208" y="1700545"/>
                </a:cubicBezTo>
                <a:cubicBezTo>
                  <a:pt x="687208" y="1700545"/>
                  <a:pt x="687208" y="1700545"/>
                  <a:pt x="683448" y="1700545"/>
                </a:cubicBezTo>
                <a:lnTo>
                  <a:pt x="682201" y="1693793"/>
                </a:lnTo>
                <a:lnTo>
                  <a:pt x="682213" y="1693784"/>
                </a:lnTo>
                <a:cubicBezTo>
                  <a:pt x="689089" y="1686200"/>
                  <a:pt x="689089" y="1677029"/>
                  <a:pt x="706012" y="1674207"/>
                </a:cubicBezTo>
                <a:cubicBezTo>
                  <a:pt x="706012" y="1674207"/>
                  <a:pt x="706012" y="1677970"/>
                  <a:pt x="713534" y="1674207"/>
                </a:cubicBezTo>
                <a:cubicBezTo>
                  <a:pt x="724816" y="1666682"/>
                  <a:pt x="724816" y="1666682"/>
                  <a:pt x="724816" y="1666682"/>
                </a:cubicBezTo>
                <a:cubicBezTo>
                  <a:pt x="739859" y="1662919"/>
                  <a:pt x="732338" y="1670444"/>
                  <a:pt x="736098" y="1677970"/>
                </a:cubicBezTo>
                <a:cubicBezTo>
                  <a:pt x="743620" y="1674207"/>
                  <a:pt x="751141" y="1670444"/>
                  <a:pt x="754902" y="1666682"/>
                </a:cubicBezTo>
                <a:cubicBezTo>
                  <a:pt x="762424" y="1670444"/>
                  <a:pt x="762424" y="1670444"/>
                  <a:pt x="762424" y="1670444"/>
                </a:cubicBezTo>
                <a:cubicBezTo>
                  <a:pt x="754902" y="1666682"/>
                  <a:pt x="769945" y="1666682"/>
                  <a:pt x="769945" y="1666682"/>
                </a:cubicBezTo>
                <a:lnTo>
                  <a:pt x="781228" y="1666682"/>
                </a:lnTo>
                <a:cubicBezTo>
                  <a:pt x="781228" y="1662919"/>
                  <a:pt x="769945" y="1662919"/>
                  <a:pt x="766184" y="1662919"/>
                </a:cubicBezTo>
                <a:lnTo>
                  <a:pt x="768760" y="1661201"/>
                </a:lnTo>
                <a:lnTo>
                  <a:pt x="783578" y="1660567"/>
                </a:lnTo>
                <a:lnTo>
                  <a:pt x="805383" y="1654977"/>
                </a:lnTo>
                <a:lnTo>
                  <a:pt x="807553" y="1656334"/>
                </a:lnTo>
                <a:cubicBezTo>
                  <a:pt x="809433" y="1657275"/>
                  <a:pt x="811314" y="1657275"/>
                  <a:pt x="815074" y="1655394"/>
                </a:cubicBezTo>
                <a:lnTo>
                  <a:pt x="817112" y="1650297"/>
                </a:lnTo>
                <a:lnTo>
                  <a:pt x="822944" y="1647521"/>
                </a:lnTo>
                <a:lnTo>
                  <a:pt x="818835" y="1651631"/>
                </a:lnTo>
                <a:cubicBezTo>
                  <a:pt x="830117" y="1651631"/>
                  <a:pt x="830117" y="1651631"/>
                  <a:pt x="830117" y="1651631"/>
                </a:cubicBezTo>
                <a:cubicBezTo>
                  <a:pt x="830117" y="1647868"/>
                  <a:pt x="830117" y="1647868"/>
                  <a:pt x="830117" y="1647868"/>
                </a:cubicBezTo>
                <a:cubicBezTo>
                  <a:pt x="833878" y="1647868"/>
                  <a:pt x="833878" y="1647868"/>
                  <a:pt x="833878" y="1647868"/>
                </a:cubicBezTo>
                <a:lnTo>
                  <a:pt x="839836" y="1645186"/>
                </a:lnTo>
                <a:lnTo>
                  <a:pt x="863964" y="1647868"/>
                </a:lnTo>
                <a:cubicBezTo>
                  <a:pt x="856443" y="1647868"/>
                  <a:pt x="863964" y="1644106"/>
                  <a:pt x="867725" y="1644106"/>
                </a:cubicBezTo>
                <a:cubicBezTo>
                  <a:pt x="867725" y="1644106"/>
                  <a:pt x="867725" y="1644106"/>
                  <a:pt x="875246" y="1647868"/>
                </a:cubicBezTo>
                <a:cubicBezTo>
                  <a:pt x="886529" y="1651631"/>
                  <a:pt x="897811" y="1644106"/>
                  <a:pt x="905333" y="1640343"/>
                </a:cubicBezTo>
                <a:cubicBezTo>
                  <a:pt x="905333" y="1640343"/>
                  <a:pt x="905333" y="1640343"/>
                  <a:pt x="909093" y="1644106"/>
                </a:cubicBezTo>
                <a:cubicBezTo>
                  <a:pt x="916615" y="1647868"/>
                  <a:pt x="916615" y="1640343"/>
                  <a:pt x="920376" y="1640343"/>
                </a:cubicBezTo>
                <a:cubicBezTo>
                  <a:pt x="920376" y="1640343"/>
                  <a:pt x="920376" y="1640343"/>
                  <a:pt x="924136" y="1644106"/>
                </a:cubicBezTo>
                <a:cubicBezTo>
                  <a:pt x="924136" y="1644106"/>
                  <a:pt x="924136" y="1644106"/>
                  <a:pt x="924136" y="1640343"/>
                </a:cubicBezTo>
                <a:cubicBezTo>
                  <a:pt x="931658" y="1636581"/>
                  <a:pt x="942940" y="1636581"/>
                  <a:pt x="942940" y="1644106"/>
                </a:cubicBezTo>
                <a:cubicBezTo>
                  <a:pt x="946701" y="1644106"/>
                  <a:pt x="946701" y="1644106"/>
                  <a:pt x="942940" y="1640343"/>
                </a:cubicBezTo>
                <a:cubicBezTo>
                  <a:pt x="950462" y="1644106"/>
                  <a:pt x="973026" y="1647868"/>
                  <a:pt x="984308" y="1647868"/>
                </a:cubicBezTo>
                <a:cubicBezTo>
                  <a:pt x="980548" y="1644106"/>
                  <a:pt x="980548" y="1644106"/>
                  <a:pt x="980548" y="1636581"/>
                </a:cubicBezTo>
                <a:cubicBezTo>
                  <a:pt x="984308" y="1629055"/>
                  <a:pt x="984308" y="1640343"/>
                  <a:pt x="991830" y="1636581"/>
                </a:cubicBezTo>
                <a:cubicBezTo>
                  <a:pt x="991830" y="1640343"/>
                  <a:pt x="995591" y="1644106"/>
                  <a:pt x="988069" y="1644106"/>
                </a:cubicBezTo>
                <a:cubicBezTo>
                  <a:pt x="995591" y="1651631"/>
                  <a:pt x="1003112" y="1655394"/>
                  <a:pt x="1014395" y="1659156"/>
                </a:cubicBezTo>
                <a:cubicBezTo>
                  <a:pt x="1014395" y="1659156"/>
                  <a:pt x="1014395" y="1659156"/>
                  <a:pt x="1018155" y="1659156"/>
                </a:cubicBezTo>
                <a:lnTo>
                  <a:pt x="1018155" y="1644576"/>
                </a:lnTo>
                <a:cubicBezTo>
                  <a:pt x="1018155" y="1621530"/>
                  <a:pt x="1018155" y="1593310"/>
                  <a:pt x="1018155" y="1598954"/>
                </a:cubicBezTo>
                <a:cubicBezTo>
                  <a:pt x="1018155" y="1598954"/>
                  <a:pt x="1018155" y="1598954"/>
                  <a:pt x="1014395" y="1602717"/>
                </a:cubicBezTo>
                <a:cubicBezTo>
                  <a:pt x="1014395" y="1602717"/>
                  <a:pt x="1014395" y="1602717"/>
                  <a:pt x="1006873" y="1606479"/>
                </a:cubicBezTo>
                <a:cubicBezTo>
                  <a:pt x="1006873" y="1606479"/>
                  <a:pt x="1006873" y="1606479"/>
                  <a:pt x="988069" y="1610242"/>
                </a:cubicBezTo>
                <a:cubicBezTo>
                  <a:pt x="984308" y="1614005"/>
                  <a:pt x="984308" y="1614005"/>
                  <a:pt x="984308" y="1614005"/>
                </a:cubicBezTo>
                <a:cubicBezTo>
                  <a:pt x="969265" y="1614005"/>
                  <a:pt x="950462" y="1621530"/>
                  <a:pt x="931658" y="1625293"/>
                </a:cubicBezTo>
                <a:cubicBezTo>
                  <a:pt x="935419" y="1625293"/>
                  <a:pt x="935419" y="1636581"/>
                  <a:pt x="924136" y="1636581"/>
                </a:cubicBezTo>
                <a:cubicBezTo>
                  <a:pt x="916615" y="1647868"/>
                  <a:pt x="920376" y="1629055"/>
                  <a:pt x="909093" y="1629055"/>
                </a:cubicBezTo>
                <a:cubicBezTo>
                  <a:pt x="905333" y="1632818"/>
                  <a:pt x="894050" y="1632818"/>
                  <a:pt x="890290" y="1632818"/>
                </a:cubicBezTo>
                <a:cubicBezTo>
                  <a:pt x="886529" y="1636581"/>
                  <a:pt x="879007" y="1640343"/>
                  <a:pt x="871486" y="1640343"/>
                </a:cubicBezTo>
                <a:cubicBezTo>
                  <a:pt x="871486" y="1640343"/>
                  <a:pt x="871486" y="1640343"/>
                  <a:pt x="871486" y="1636581"/>
                </a:cubicBezTo>
                <a:cubicBezTo>
                  <a:pt x="867725" y="1636581"/>
                  <a:pt x="860203" y="1636581"/>
                  <a:pt x="852682" y="1636581"/>
                </a:cubicBezTo>
                <a:cubicBezTo>
                  <a:pt x="852682" y="1640343"/>
                  <a:pt x="847981" y="1642225"/>
                  <a:pt x="843280" y="1643636"/>
                </a:cubicBezTo>
                <a:lnTo>
                  <a:pt x="839836" y="1645186"/>
                </a:lnTo>
                <a:lnTo>
                  <a:pt x="830117" y="1644106"/>
                </a:lnTo>
                <a:lnTo>
                  <a:pt x="822944" y="1647521"/>
                </a:lnTo>
                <a:lnTo>
                  <a:pt x="826357" y="1644106"/>
                </a:lnTo>
                <a:cubicBezTo>
                  <a:pt x="818836" y="1644106"/>
                  <a:pt x="817895" y="1645987"/>
                  <a:pt x="817895" y="1648339"/>
                </a:cubicBezTo>
                <a:lnTo>
                  <a:pt x="817112" y="1650297"/>
                </a:lnTo>
                <a:lnTo>
                  <a:pt x="809492" y="1653924"/>
                </a:lnTo>
                <a:lnTo>
                  <a:pt x="805383" y="1654977"/>
                </a:lnTo>
                <a:lnTo>
                  <a:pt x="801378" y="1652474"/>
                </a:lnTo>
                <a:lnTo>
                  <a:pt x="802852" y="1651631"/>
                </a:lnTo>
                <a:lnTo>
                  <a:pt x="811314" y="1651631"/>
                </a:lnTo>
                <a:cubicBezTo>
                  <a:pt x="815074" y="1647868"/>
                  <a:pt x="803792" y="1651631"/>
                  <a:pt x="803792" y="1647868"/>
                </a:cubicBezTo>
                <a:cubicBezTo>
                  <a:pt x="803792" y="1647868"/>
                  <a:pt x="803792" y="1649750"/>
                  <a:pt x="802852" y="1651631"/>
                </a:cubicBezTo>
                <a:lnTo>
                  <a:pt x="800031" y="1651631"/>
                </a:lnTo>
                <a:lnTo>
                  <a:pt x="801378" y="1652474"/>
                </a:lnTo>
                <a:lnTo>
                  <a:pt x="796271" y="1655394"/>
                </a:lnTo>
                <a:cubicBezTo>
                  <a:pt x="788749" y="1655394"/>
                  <a:pt x="777467" y="1659156"/>
                  <a:pt x="777467" y="1655394"/>
                </a:cubicBezTo>
                <a:lnTo>
                  <a:pt x="768760" y="1661201"/>
                </a:lnTo>
                <a:lnTo>
                  <a:pt x="728577" y="1662919"/>
                </a:lnTo>
                <a:cubicBezTo>
                  <a:pt x="728577" y="1659156"/>
                  <a:pt x="728577" y="1659156"/>
                  <a:pt x="728577" y="1659156"/>
                </a:cubicBezTo>
                <a:cubicBezTo>
                  <a:pt x="717295" y="1659156"/>
                  <a:pt x="724816" y="1666682"/>
                  <a:pt x="717295" y="1662919"/>
                </a:cubicBezTo>
                <a:cubicBezTo>
                  <a:pt x="721055" y="1662919"/>
                  <a:pt x="709773" y="1659156"/>
                  <a:pt x="717295" y="1655394"/>
                </a:cubicBezTo>
                <a:cubicBezTo>
                  <a:pt x="702252" y="1651631"/>
                  <a:pt x="698491" y="1659156"/>
                  <a:pt x="690969" y="1659156"/>
                </a:cubicBezTo>
                <a:cubicBezTo>
                  <a:pt x="687208" y="1662919"/>
                  <a:pt x="698491" y="1655394"/>
                  <a:pt x="694730" y="1662919"/>
                </a:cubicBezTo>
                <a:cubicBezTo>
                  <a:pt x="694730" y="1662919"/>
                  <a:pt x="675926" y="1655394"/>
                  <a:pt x="672165" y="1662919"/>
                </a:cubicBezTo>
                <a:cubicBezTo>
                  <a:pt x="668405" y="1659156"/>
                  <a:pt x="672165" y="1655394"/>
                  <a:pt x="675926" y="1651631"/>
                </a:cubicBezTo>
                <a:cubicBezTo>
                  <a:pt x="664644" y="1655394"/>
                  <a:pt x="664644" y="1655394"/>
                  <a:pt x="664644" y="1655394"/>
                </a:cubicBezTo>
                <a:cubicBezTo>
                  <a:pt x="657122" y="1647868"/>
                  <a:pt x="690969" y="1644106"/>
                  <a:pt x="683448" y="1632818"/>
                </a:cubicBezTo>
                <a:cubicBezTo>
                  <a:pt x="675926" y="1632818"/>
                  <a:pt x="675926" y="1632818"/>
                  <a:pt x="675926" y="1632818"/>
                </a:cubicBezTo>
                <a:cubicBezTo>
                  <a:pt x="668405" y="1625293"/>
                  <a:pt x="694730" y="1629055"/>
                  <a:pt x="679687" y="1625293"/>
                </a:cubicBezTo>
                <a:cubicBezTo>
                  <a:pt x="672165" y="1625293"/>
                  <a:pt x="672165" y="1625293"/>
                  <a:pt x="672165" y="1625293"/>
                </a:cubicBezTo>
                <a:cubicBezTo>
                  <a:pt x="664644" y="1614005"/>
                  <a:pt x="668405" y="1617767"/>
                  <a:pt x="668405" y="1614005"/>
                </a:cubicBezTo>
                <a:cubicBezTo>
                  <a:pt x="664644" y="1610242"/>
                  <a:pt x="664644" y="1610242"/>
                  <a:pt x="660883" y="1610242"/>
                </a:cubicBezTo>
                <a:cubicBezTo>
                  <a:pt x="668405" y="1602717"/>
                  <a:pt x="667464" y="1597073"/>
                  <a:pt x="667464" y="1592370"/>
                </a:cubicBezTo>
                <a:lnTo>
                  <a:pt x="668228" y="1589744"/>
                </a:lnTo>
                <a:lnTo>
                  <a:pt x="668405" y="1591429"/>
                </a:lnTo>
                <a:lnTo>
                  <a:pt x="674673" y="1587846"/>
                </a:lnTo>
                <a:lnTo>
                  <a:pt x="675926" y="1591429"/>
                </a:lnTo>
                <a:lnTo>
                  <a:pt x="676143" y="1591429"/>
                </a:lnTo>
                <a:lnTo>
                  <a:pt x="681097" y="1604598"/>
                </a:lnTo>
                <a:cubicBezTo>
                  <a:pt x="688149" y="1623411"/>
                  <a:pt x="696611" y="1645987"/>
                  <a:pt x="694730" y="1640343"/>
                </a:cubicBezTo>
                <a:cubicBezTo>
                  <a:pt x="698491" y="1636581"/>
                  <a:pt x="706012" y="1632818"/>
                  <a:pt x="713534" y="1629055"/>
                </a:cubicBezTo>
                <a:cubicBezTo>
                  <a:pt x="732338" y="1625293"/>
                  <a:pt x="754902" y="1617767"/>
                  <a:pt x="773706" y="1610242"/>
                </a:cubicBezTo>
                <a:cubicBezTo>
                  <a:pt x="784988" y="1610242"/>
                  <a:pt x="803792" y="1606479"/>
                  <a:pt x="815074" y="1606479"/>
                </a:cubicBezTo>
                <a:cubicBezTo>
                  <a:pt x="822596" y="1602717"/>
                  <a:pt x="827297" y="1600835"/>
                  <a:pt x="831527" y="1598484"/>
                </a:cubicBezTo>
                <a:lnTo>
                  <a:pt x="836504" y="1594535"/>
                </a:lnTo>
                <a:lnTo>
                  <a:pt x="850801" y="1590959"/>
                </a:lnTo>
                <a:lnTo>
                  <a:pt x="851979" y="1589485"/>
                </a:lnTo>
                <a:lnTo>
                  <a:pt x="852212" y="1589548"/>
                </a:lnTo>
                <a:cubicBezTo>
                  <a:pt x="854563" y="1590488"/>
                  <a:pt x="856443" y="1591429"/>
                  <a:pt x="856443" y="1591429"/>
                </a:cubicBezTo>
                <a:cubicBezTo>
                  <a:pt x="879007" y="1591429"/>
                  <a:pt x="897811" y="1595191"/>
                  <a:pt x="912854" y="1583904"/>
                </a:cubicBezTo>
                <a:cubicBezTo>
                  <a:pt x="912854" y="1583904"/>
                  <a:pt x="912854" y="1583904"/>
                  <a:pt x="912854" y="1587666"/>
                </a:cubicBezTo>
                <a:close/>
                <a:moveTo>
                  <a:pt x="1046770" y="1549058"/>
                </a:moveTo>
                <a:lnTo>
                  <a:pt x="1048241" y="1550040"/>
                </a:lnTo>
                <a:lnTo>
                  <a:pt x="1057618" y="1550040"/>
                </a:lnTo>
                <a:lnTo>
                  <a:pt x="1057173" y="1555213"/>
                </a:lnTo>
                <a:lnTo>
                  <a:pt x="1057972" y="1550040"/>
                </a:lnTo>
                <a:lnTo>
                  <a:pt x="1058033" y="1550040"/>
                </a:lnTo>
                <a:lnTo>
                  <a:pt x="1055880" y="1567031"/>
                </a:lnTo>
                <a:cubicBezTo>
                  <a:pt x="1055058" y="1571440"/>
                  <a:pt x="1054823" y="1568853"/>
                  <a:pt x="1055763" y="1553802"/>
                </a:cubicBezTo>
                <a:cubicBezTo>
                  <a:pt x="1052002" y="1553802"/>
                  <a:pt x="1052002" y="1553802"/>
                  <a:pt x="1052002" y="1553802"/>
                </a:cubicBezTo>
                <a:lnTo>
                  <a:pt x="1042392" y="1550597"/>
                </a:lnTo>
                <a:lnTo>
                  <a:pt x="1044481" y="1550040"/>
                </a:lnTo>
                <a:close/>
                <a:moveTo>
                  <a:pt x="1749057" y="1547107"/>
                </a:moveTo>
                <a:lnTo>
                  <a:pt x="1747928" y="1549360"/>
                </a:lnTo>
                <a:cubicBezTo>
                  <a:pt x="1747928" y="1547482"/>
                  <a:pt x="1747928" y="1547482"/>
                  <a:pt x="1748399" y="1547482"/>
                </a:cubicBezTo>
                <a:close/>
                <a:moveTo>
                  <a:pt x="1058525" y="1546454"/>
                </a:moveTo>
                <a:cubicBezTo>
                  <a:pt x="1059054" y="1543926"/>
                  <a:pt x="1059524" y="1543455"/>
                  <a:pt x="1059524" y="1550040"/>
                </a:cubicBezTo>
                <a:cubicBezTo>
                  <a:pt x="1059524" y="1550040"/>
                  <a:pt x="1059524" y="1550040"/>
                  <a:pt x="1058114" y="1550040"/>
                </a:cubicBezTo>
                <a:lnTo>
                  <a:pt x="1058033" y="1550040"/>
                </a:lnTo>
                <a:lnTo>
                  <a:pt x="1058318" y="1547796"/>
                </a:lnTo>
                <a:close/>
                <a:moveTo>
                  <a:pt x="1058812" y="1543895"/>
                </a:moveTo>
                <a:lnTo>
                  <a:pt x="1058318" y="1547796"/>
                </a:lnTo>
                <a:lnTo>
                  <a:pt x="1057972" y="1550040"/>
                </a:lnTo>
                <a:lnTo>
                  <a:pt x="1057618" y="1550040"/>
                </a:lnTo>
                <a:lnTo>
                  <a:pt x="1057937" y="1546336"/>
                </a:lnTo>
                <a:lnTo>
                  <a:pt x="1058142" y="1544182"/>
                </a:lnTo>
                <a:close/>
                <a:moveTo>
                  <a:pt x="1066814" y="1540464"/>
                </a:moveTo>
                <a:lnTo>
                  <a:pt x="1066046" y="1546160"/>
                </a:lnTo>
                <a:lnTo>
                  <a:pt x="1066563" y="1540571"/>
                </a:lnTo>
                <a:close/>
                <a:moveTo>
                  <a:pt x="1059812" y="1535278"/>
                </a:moveTo>
                <a:lnTo>
                  <a:pt x="1063284" y="1538752"/>
                </a:lnTo>
                <a:lnTo>
                  <a:pt x="1066732" y="1538752"/>
                </a:lnTo>
                <a:lnTo>
                  <a:pt x="1066563" y="1540571"/>
                </a:lnTo>
                <a:lnTo>
                  <a:pt x="1058812" y="1543895"/>
                </a:lnTo>
                <a:lnTo>
                  <a:pt x="1059524" y="1538282"/>
                </a:lnTo>
                <a:close/>
                <a:moveTo>
                  <a:pt x="872330" y="1523999"/>
                </a:moveTo>
                <a:lnTo>
                  <a:pt x="876299" y="1527968"/>
                </a:lnTo>
                <a:cubicBezTo>
                  <a:pt x="872330" y="1527968"/>
                  <a:pt x="872330" y="1527968"/>
                  <a:pt x="872330" y="1531937"/>
                </a:cubicBezTo>
                <a:cubicBezTo>
                  <a:pt x="868362" y="1527968"/>
                  <a:pt x="868362" y="1523999"/>
                  <a:pt x="872330" y="1523999"/>
                </a:cubicBezTo>
                <a:close/>
                <a:moveTo>
                  <a:pt x="715254" y="1523379"/>
                </a:moveTo>
                <a:cubicBezTo>
                  <a:pt x="715440" y="1523007"/>
                  <a:pt x="715316" y="1523503"/>
                  <a:pt x="715068" y="1524000"/>
                </a:cubicBezTo>
                <a:lnTo>
                  <a:pt x="715015" y="1524035"/>
                </a:lnTo>
                <a:close/>
                <a:moveTo>
                  <a:pt x="713580" y="1520031"/>
                </a:moveTo>
                <a:cubicBezTo>
                  <a:pt x="713580" y="1523007"/>
                  <a:pt x="713828" y="1524248"/>
                  <a:pt x="714138" y="1524620"/>
                </a:cubicBezTo>
                <a:lnTo>
                  <a:pt x="715015" y="1524035"/>
                </a:lnTo>
                <a:lnTo>
                  <a:pt x="713580" y="1527968"/>
                </a:lnTo>
                <a:cubicBezTo>
                  <a:pt x="713580" y="1527968"/>
                  <a:pt x="709612" y="1524000"/>
                  <a:pt x="713580" y="1520031"/>
                </a:cubicBezTo>
                <a:close/>
                <a:moveTo>
                  <a:pt x="1083146" y="1502713"/>
                </a:moveTo>
                <a:cubicBezTo>
                  <a:pt x="1082794" y="1508181"/>
                  <a:pt x="1079268" y="1540633"/>
                  <a:pt x="1082088" y="1534989"/>
                </a:cubicBezTo>
                <a:cubicBezTo>
                  <a:pt x="1082088" y="1538752"/>
                  <a:pt x="1082088" y="1538752"/>
                  <a:pt x="1082088" y="1538752"/>
                </a:cubicBezTo>
                <a:cubicBezTo>
                  <a:pt x="1078328" y="1538752"/>
                  <a:pt x="1078328" y="1538752"/>
                  <a:pt x="1078328" y="1538752"/>
                </a:cubicBezTo>
                <a:cubicBezTo>
                  <a:pt x="1070806" y="1538752"/>
                  <a:pt x="1070806" y="1538752"/>
                  <a:pt x="1070806" y="1538752"/>
                </a:cubicBezTo>
                <a:lnTo>
                  <a:pt x="1066814" y="1540464"/>
                </a:lnTo>
                <a:lnTo>
                  <a:pt x="1067045" y="1538752"/>
                </a:lnTo>
                <a:lnTo>
                  <a:pt x="1066732" y="1538752"/>
                </a:lnTo>
                <a:lnTo>
                  <a:pt x="1067515" y="1530286"/>
                </a:lnTo>
                <a:lnTo>
                  <a:pt x="1068996" y="1516593"/>
                </a:lnTo>
                <a:lnTo>
                  <a:pt x="1070336" y="1514295"/>
                </a:lnTo>
                <a:lnTo>
                  <a:pt x="1070405" y="1514361"/>
                </a:lnTo>
                <a:lnTo>
                  <a:pt x="1069219" y="1531227"/>
                </a:lnTo>
                <a:cubicBezTo>
                  <a:pt x="1068690" y="1541809"/>
                  <a:pt x="1070806" y="1522761"/>
                  <a:pt x="1070806" y="1531227"/>
                </a:cubicBezTo>
                <a:cubicBezTo>
                  <a:pt x="1071746" y="1522761"/>
                  <a:pt x="1071981" y="1518057"/>
                  <a:pt x="1071805" y="1515706"/>
                </a:cubicBezTo>
                <a:lnTo>
                  <a:pt x="1070405" y="1514361"/>
                </a:lnTo>
                <a:lnTo>
                  <a:pt x="1070806" y="1508651"/>
                </a:lnTo>
                <a:lnTo>
                  <a:pt x="1070150" y="1507995"/>
                </a:lnTo>
                <a:lnTo>
                  <a:pt x="1070806" y="1504888"/>
                </a:lnTo>
                <a:lnTo>
                  <a:pt x="1076448" y="1507710"/>
                </a:lnTo>
                <a:cubicBezTo>
                  <a:pt x="1078328" y="1508651"/>
                  <a:pt x="1078328" y="1508651"/>
                  <a:pt x="1078328" y="1508651"/>
                </a:cubicBezTo>
                <a:cubicBezTo>
                  <a:pt x="1082088" y="1508651"/>
                  <a:pt x="1082088" y="1508651"/>
                  <a:pt x="1082088" y="1508651"/>
                </a:cubicBezTo>
                <a:cubicBezTo>
                  <a:pt x="1083028" y="1502066"/>
                  <a:pt x="1083263" y="1500890"/>
                  <a:pt x="1083146" y="1502713"/>
                </a:cubicBezTo>
                <a:close/>
                <a:moveTo>
                  <a:pt x="725487" y="1501774"/>
                </a:moveTo>
                <a:cubicBezTo>
                  <a:pt x="729191" y="1504949"/>
                  <a:pt x="736599" y="1504949"/>
                  <a:pt x="729191" y="1508124"/>
                </a:cubicBezTo>
                <a:cubicBezTo>
                  <a:pt x="729191" y="1508124"/>
                  <a:pt x="725487" y="1504949"/>
                  <a:pt x="725487" y="1501774"/>
                </a:cubicBezTo>
                <a:close/>
                <a:moveTo>
                  <a:pt x="710142" y="1501774"/>
                </a:moveTo>
                <a:cubicBezTo>
                  <a:pt x="695325" y="1504949"/>
                  <a:pt x="717550" y="1508124"/>
                  <a:pt x="702733" y="1504949"/>
                </a:cubicBezTo>
                <a:cubicBezTo>
                  <a:pt x="702733" y="1501774"/>
                  <a:pt x="706438" y="1501774"/>
                  <a:pt x="710142" y="1501774"/>
                </a:cubicBezTo>
                <a:close/>
                <a:moveTo>
                  <a:pt x="758663" y="1501126"/>
                </a:moveTo>
                <a:cubicBezTo>
                  <a:pt x="766184" y="1501126"/>
                  <a:pt x="754902" y="1508651"/>
                  <a:pt x="758663" y="1512413"/>
                </a:cubicBezTo>
                <a:cubicBezTo>
                  <a:pt x="747381" y="1516176"/>
                  <a:pt x="747381" y="1516176"/>
                  <a:pt x="747381" y="1516176"/>
                </a:cubicBezTo>
                <a:cubicBezTo>
                  <a:pt x="751141" y="1512413"/>
                  <a:pt x="739859" y="1512413"/>
                  <a:pt x="736098" y="1516176"/>
                </a:cubicBezTo>
                <a:cubicBezTo>
                  <a:pt x="758663" y="1501126"/>
                  <a:pt x="758663" y="1501126"/>
                  <a:pt x="758663" y="1501126"/>
                </a:cubicBezTo>
                <a:close/>
                <a:moveTo>
                  <a:pt x="777018" y="1497419"/>
                </a:moveTo>
                <a:lnTo>
                  <a:pt x="769945" y="1501126"/>
                </a:lnTo>
                <a:cubicBezTo>
                  <a:pt x="769945" y="1499244"/>
                  <a:pt x="771826" y="1498304"/>
                  <a:pt x="773706" y="1497833"/>
                </a:cubicBezTo>
                <a:close/>
                <a:moveTo>
                  <a:pt x="1025677" y="1486075"/>
                </a:moveTo>
                <a:lnTo>
                  <a:pt x="1030333" y="1488404"/>
                </a:lnTo>
                <a:lnTo>
                  <a:pt x="1023592" y="1486896"/>
                </a:lnTo>
                <a:close/>
                <a:moveTo>
                  <a:pt x="716654" y="1484820"/>
                </a:moveTo>
                <a:cubicBezTo>
                  <a:pt x="718536" y="1486230"/>
                  <a:pt x="721360" y="1488110"/>
                  <a:pt x="725124" y="1486230"/>
                </a:cubicBezTo>
                <a:cubicBezTo>
                  <a:pt x="728889" y="1493750"/>
                  <a:pt x="728889" y="1493750"/>
                  <a:pt x="728889" y="1493750"/>
                </a:cubicBezTo>
                <a:cubicBezTo>
                  <a:pt x="725124" y="1489990"/>
                  <a:pt x="721359" y="1497510"/>
                  <a:pt x="725124" y="1501271"/>
                </a:cubicBezTo>
                <a:cubicBezTo>
                  <a:pt x="713830" y="1486230"/>
                  <a:pt x="713830" y="1486230"/>
                  <a:pt x="713830" y="1486230"/>
                </a:cubicBezTo>
                <a:cubicBezTo>
                  <a:pt x="713830" y="1482470"/>
                  <a:pt x="714771" y="1483410"/>
                  <a:pt x="716654" y="1484820"/>
                </a:cubicBezTo>
                <a:close/>
                <a:moveTo>
                  <a:pt x="980547" y="1481372"/>
                </a:moveTo>
                <a:cubicBezTo>
                  <a:pt x="989009" y="1481372"/>
                  <a:pt x="997471" y="1482312"/>
                  <a:pt x="1003112" y="1482312"/>
                </a:cubicBezTo>
                <a:lnTo>
                  <a:pt x="1023592" y="1486896"/>
                </a:lnTo>
                <a:lnTo>
                  <a:pt x="1018508" y="1488897"/>
                </a:lnTo>
                <a:cubicBezTo>
                  <a:pt x="1014630" y="1491719"/>
                  <a:pt x="1018155" y="1494541"/>
                  <a:pt x="1006873" y="1497363"/>
                </a:cubicBezTo>
                <a:cubicBezTo>
                  <a:pt x="1006873" y="1497363"/>
                  <a:pt x="1006873" y="1497363"/>
                  <a:pt x="1006873" y="1493600"/>
                </a:cubicBezTo>
                <a:cubicBezTo>
                  <a:pt x="1006873" y="1493600"/>
                  <a:pt x="1006873" y="1493600"/>
                  <a:pt x="999352" y="1497363"/>
                </a:cubicBezTo>
                <a:cubicBezTo>
                  <a:pt x="999352" y="1501126"/>
                  <a:pt x="1003112" y="1508651"/>
                  <a:pt x="1010634" y="1504888"/>
                </a:cubicBezTo>
                <a:cubicBezTo>
                  <a:pt x="1006873" y="1516176"/>
                  <a:pt x="1003112" y="1508651"/>
                  <a:pt x="991830" y="1512413"/>
                </a:cubicBezTo>
                <a:cubicBezTo>
                  <a:pt x="988069" y="1519939"/>
                  <a:pt x="995591" y="1512413"/>
                  <a:pt x="999352" y="1516176"/>
                </a:cubicBezTo>
                <a:lnTo>
                  <a:pt x="998139" y="1517633"/>
                </a:lnTo>
                <a:lnTo>
                  <a:pt x="991830" y="1516176"/>
                </a:lnTo>
                <a:cubicBezTo>
                  <a:pt x="999352" y="1523701"/>
                  <a:pt x="973026" y="1516176"/>
                  <a:pt x="980548" y="1523701"/>
                </a:cubicBezTo>
                <a:lnTo>
                  <a:pt x="984867" y="1527159"/>
                </a:lnTo>
                <a:lnTo>
                  <a:pt x="984308" y="1527464"/>
                </a:lnTo>
                <a:lnTo>
                  <a:pt x="977036" y="1524230"/>
                </a:lnTo>
                <a:lnTo>
                  <a:pt x="977257" y="1523231"/>
                </a:lnTo>
                <a:lnTo>
                  <a:pt x="977013" y="1517612"/>
                </a:lnTo>
                <a:lnTo>
                  <a:pt x="978667" y="1516646"/>
                </a:lnTo>
                <a:cubicBezTo>
                  <a:pt x="981487" y="1516176"/>
                  <a:pt x="984308" y="1516176"/>
                  <a:pt x="984308" y="1516176"/>
                </a:cubicBezTo>
                <a:cubicBezTo>
                  <a:pt x="995591" y="1508651"/>
                  <a:pt x="973026" y="1508651"/>
                  <a:pt x="984308" y="1501126"/>
                </a:cubicBezTo>
                <a:cubicBezTo>
                  <a:pt x="976786" y="1501126"/>
                  <a:pt x="974906" y="1503007"/>
                  <a:pt x="973496" y="1505359"/>
                </a:cubicBezTo>
                <a:lnTo>
                  <a:pt x="968897" y="1509419"/>
                </a:lnTo>
                <a:lnTo>
                  <a:pt x="965505" y="1508651"/>
                </a:lnTo>
                <a:cubicBezTo>
                  <a:pt x="954222" y="1512413"/>
                  <a:pt x="942940" y="1512413"/>
                  <a:pt x="927897" y="1516176"/>
                </a:cubicBezTo>
                <a:lnTo>
                  <a:pt x="921627" y="1515644"/>
                </a:lnTo>
                <a:lnTo>
                  <a:pt x="920750" y="1516062"/>
                </a:lnTo>
                <a:lnTo>
                  <a:pt x="921443" y="1515629"/>
                </a:lnTo>
                <a:lnTo>
                  <a:pt x="900162" y="1513824"/>
                </a:lnTo>
                <a:cubicBezTo>
                  <a:pt x="890290" y="1515235"/>
                  <a:pt x="880888" y="1518057"/>
                  <a:pt x="875246" y="1519939"/>
                </a:cubicBezTo>
                <a:cubicBezTo>
                  <a:pt x="863964" y="1516176"/>
                  <a:pt x="871486" y="1508651"/>
                  <a:pt x="860203" y="1504888"/>
                </a:cubicBezTo>
                <a:cubicBezTo>
                  <a:pt x="852682" y="1508651"/>
                  <a:pt x="871486" y="1512413"/>
                  <a:pt x="856443" y="1512413"/>
                </a:cubicBezTo>
                <a:cubicBezTo>
                  <a:pt x="856443" y="1508651"/>
                  <a:pt x="856443" y="1508651"/>
                  <a:pt x="856443" y="1508651"/>
                </a:cubicBezTo>
                <a:cubicBezTo>
                  <a:pt x="852682" y="1512413"/>
                  <a:pt x="830117" y="1504888"/>
                  <a:pt x="826357" y="1519939"/>
                </a:cubicBezTo>
                <a:cubicBezTo>
                  <a:pt x="830117" y="1508651"/>
                  <a:pt x="830117" y="1508651"/>
                  <a:pt x="830117" y="1508651"/>
                </a:cubicBezTo>
                <a:cubicBezTo>
                  <a:pt x="826357" y="1508651"/>
                  <a:pt x="826357" y="1512413"/>
                  <a:pt x="822596" y="1512413"/>
                </a:cubicBezTo>
                <a:cubicBezTo>
                  <a:pt x="822596" y="1508651"/>
                  <a:pt x="818835" y="1508651"/>
                  <a:pt x="822596" y="1504888"/>
                </a:cubicBezTo>
                <a:cubicBezTo>
                  <a:pt x="815074" y="1501126"/>
                  <a:pt x="803792" y="1508651"/>
                  <a:pt x="796271" y="1508651"/>
                </a:cubicBezTo>
                <a:cubicBezTo>
                  <a:pt x="800031" y="1512413"/>
                  <a:pt x="800031" y="1512413"/>
                  <a:pt x="800031" y="1512413"/>
                </a:cubicBezTo>
                <a:cubicBezTo>
                  <a:pt x="784988" y="1519939"/>
                  <a:pt x="773706" y="1516176"/>
                  <a:pt x="758663" y="1519939"/>
                </a:cubicBezTo>
                <a:cubicBezTo>
                  <a:pt x="758663" y="1512413"/>
                  <a:pt x="758663" y="1512413"/>
                  <a:pt x="758663" y="1512413"/>
                </a:cubicBezTo>
                <a:cubicBezTo>
                  <a:pt x="762424" y="1516176"/>
                  <a:pt x="777467" y="1512413"/>
                  <a:pt x="777467" y="1508651"/>
                </a:cubicBezTo>
                <a:cubicBezTo>
                  <a:pt x="773706" y="1508651"/>
                  <a:pt x="773706" y="1508651"/>
                  <a:pt x="769945" y="1512413"/>
                </a:cubicBezTo>
                <a:cubicBezTo>
                  <a:pt x="766184" y="1504888"/>
                  <a:pt x="773706" y="1504888"/>
                  <a:pt x="777467" y="1497363"/>
                </a:cubicBezTo>
                <a:lnTo>
                  <a:pt x="777018" y="1497419"/>
                </a:lnTo>
                <a:lnTo>
                  <a:pt x="779818" y="1495952"/>
                </a:lnTo>
                <a:cubicBezTo>
                  <a:pt x="783108" y="1494541"/>
                  <a:pt x="786869" y="1493600"/>
                  <a:pt x="792510" y="1493600"/>
                </a:cubicBezTo>
                <a:cubicBezTo>
                  <a:pt x="784988" y="1497363"/>
                  <a:pt x="796271" y="1497363"/>
                  <a:pt x="792510" y="1501126"/>
                </a:cubicBezTo>
                <a:cubicBezTo>
                  <a:pt x="792510" y="1493600"/>
                  <a:pt x="803792" y="1489838"/>
                  <a:pt x="815074" y="1489838"/>
                </a:cubicBezTo>
                <a:cubicBezTo>
                  <a:pt x="826357" y="1497363"/>
                  <a:pt x="837639" y="1482312"/>
                  <a:pt x="852682" y="1486075"/>
                </a:cubicBezTo>
                <a:cubicBezTo>
                  <a:pt x="845160" y="1489838"/>
                  <a:pt x="841400" y="1497363"/>
                  <a:pt x="830117" y="1501126"/>
                </a:cubicBezTo>
                <a:cubicBezTo>
                  <a:pt x="841400" y="1501126"/>
                  <a:pt x="841400" y="1501126"/>
                  <a:pt x="848921" y="1501126"/>
                </a:cubicBezTo>
                <a:cubicBezTo>
                  <a:pt x="852682" y="1497363"/>
                  <a:pt x="856443" y="1489838"/>
                  <a:pt x="867725" y="1486075"/>
                </a:cubicBezTo>
                <a:cubicBezTo>
                  <a:pt x="867725" y="1489838"/>
                  <a:pt x="867725" y="1489838"/>
                  <a:pt x="867725" y="1489838"/>
                </a:cubicBezTo>
                <a:cubicBezTo>
                  <a:pt x="879007" y="1486075"/>
                  <a:pt x="879007" y="1478550"/>
                  <a:pt x="890290" y="1482312"/>
                </a:cubicBezTo>
                <a:cubicBezTo>
                  <a:pt x="916615" y="1482312"/>
                  <a:pt x="939179" y="1482312"/>
                  <a:pt x="957983" y="1482312"/>
                </a:cubicBezTo>
                <a:cubicBezTo>
                  <a:pt x="957983" y="1486075"/>
                  <a:pt x="957983" y="1486075"/>
                  <a:pt x="957983" y="1486075"/>
                </a:cubicBezTo>
                <a:cubicBezTo>
                  <a:pt x="963624" y="1482312"/>
                  <a:pt x="972086" y="1481372"/>
                  <a:pt x="980547" y="1481372"/>
                </a:cubicBezTo>
                <a:close/>
                <a:moveTo>
                  <a:pt x="1624878" y="1475076"/>
                </a:moveTo>
                <a:lnTo>
                  <a:pt x="1625203" y="1475184"/>
                </a:lnTo>
                <a:cubicBezTo>
                  <a:pt x="1624806" y="1475581"/>
                  <a:pt x="1624012" y="1476374"/>
                  <a:pt x="1624012" y="1477962"/>
                </a:cubicBezTo>
                <a:close/>
                <a:moveTo>
                  <a:pt x="1625203" y="1473993"/>
                </a:moveTo>
                <a:lnTo>
                  <a:pt x="1624878" y="1475076"/>
                </a:lnTo>
                <a:lnTo>
                  <a:pt x="1624012" y="1474787"/>
                </a:lnTo>
                <a:cubicBezTo>
                  <a:pt x="1625599" y="1473199"/>
                  <a:pt x="1625599" y="1473199"/>
                  <a:pt x="1625203" y="1473993"/>
                </a:cubicBezTo>
                <a:close/>
                <a:moveTo>
                  <a:pt x="710065" y="1471189"/>
                </a:moveTo>
                <a:lnTo>
                  <a:pt x="710066" y="1471189"/>
                </a:lnTo>
                <a:lnTo>
                  <a:pt x="713830" y="1478709"/>
                </a:lnTo>
                <a:cubicBezTo>
                  <a:pt x="710065" y="1478709"/>
                  <a:pt x="710065" y="1474949"/>
                  <a:pt x="710065" y="1471189"/>
                </a:cubicBezTo>
                <a:close/>
                <a:moveTo>
                  <a:pt x="1636871" y="1466733"/>
                </a:moveTo>
                <a:cubicBezTo>
                  <a:pt x="1637812" y="1465794"/>
                  <a:pt x="1638753" y="1464855"/>
                  <a:pt x="1638753" y="1466733"/>
                </a:cubicBezTo>
                <a:cubicBezTo>
                  <a:pt x="1634989" y="1470489"/>
                  <a:pt x="1631224" y="1470489"/>
                  <a:pt x="1631224" y="1470489"/>
                </a:cubicBezTo>
                <a:cubicBezTo>
                  <a:pt x="1634989" y="1466733"/>
                  <a:pt x="1634989" y="1466733"/>
                  <a:pt x="1634989" y="1466733"/>
                </a:cubicBezTo>
                <a:cubicBezTo>
                  <a:pt x="1634989" y="1468611"/>
                  <a:pt x="1635930" y="1467672"/>
                  <a:pt x="1636871" y="1466733"/>
                </a:cubicBezTo>
                <a:close/>
                <a:moveTo>
                  <a:pt x="1619930" y="1459221"/>
                </a:moveTo>
                <a:cubicBezTo>
                  <a:pt x="1623695" y="1459221"/>
                  <a:pt x="1616165" y="1466733"/>
                  <a:pt x="1619930" y="1462977"/>
                </a:cubicBezTo>
                <a:cubicBezTo>
                  <a:pt x="1616165" y="1462977"/>
                  <a:pt x="1619930" y="1459221"/>
                  <a:pt x="1619930" y="1459221"/>
                </a:cubicBezTo>
                <a:close/>
                <a:moveTo>
                  <a:pt x="1616850" y="1459016"/>
                </a:moveTo>
                <a:lnTo>
                  <a:pt x="1619930" y="1459221"/>
                </a:lnTo>
                <a:cubicBezTo>
                  <a:pt x="1616165" y="1459221"/>
                  <a:pt x="1616165" y="1462977"/>
                  <a:pt x="1616165" y="1459221"/>
                </a:cubicBezTo>
                <a:close/>
                <a:moveTo>
                  <a:pt x="1608636" y="1451710"/>
                </a:moveTo>
                <a:lnTo>
                  <a:pt x="1607096" y="1453246"/>
                </a:lnTo>
                <a:lnTo>
                  <a:pt x="1606518" y="1453294"/>
                </a:lnTo>
                <a:cubicBezTo>
                  <a:pt x="1606283" y="1453118"/>
                  <a:pt x="1606754" y="1452649"/>
                  <a:pt x="1608636" y="1451710"/>
                </a:cubicBezTo>
                <a:close/>
                <a:moveTo>
                  <a:pt x="1569621" y="1416883"/>
                </a:moveTo>
                <a:lnTo>
                  <a:pt x="1567225" y="1421663"/>
                </a:lnTo>
                <a:cubicBezTo>
                  <a:pt x="1570990" y="1417907"/>
                  <a:pt x="1563461" y="1421663"/>
                  <a:pt x="1567225" y="1417907"/>
                </a:cubicBezTo>
                <a:close/>
                <a:moveTo>
                  <a:pt x="1550395" y="1409070"/>
                </a:moveTo>
                <a:lnTo>
                  <a:pt x="1550661" y="1409269"/>
                </a:lnTo>
                <a:lnTo>
                  <a:pt x="1550284" y="1409926"/>
                </a:lnTo>
                <a:cubicBezTo>
                  <a:pt x="1550285" y="1410396"/>
                  <a:pt x="1550285" y="1410396"/>
                  <a:pt x="1548402" y="1410396"/>
                </a:cubicBezTo>
                <a:cubicBezTo>
                  <a:pt x="1548402" y="1412274"/>
                  <a:pt x="1549343" y="1411335"/>
                  <a:pt x="1550284" y="1409457"/>
                </a:cubicBezTo>
                <a:close/>
                <a:moveTo>
                  <a:pt x="1550661" y="1408142"/>
                </a:moveTo>
                <a:lnTo>
                  <a:pt x="1550395" y="1409070"/>
                </a:lnTo>
                <a:lnTo>
                  <a:pt x="1550284" y="1408988"/>
                </a:lnTo>
                <a:cubicBezTo>
                  <a:pt x="1549343" y="1409457"/>
                  <a:pt x="1548402" y="1410396"/>
                  <a:pt x="1548402" y="1410396"/>
                </a:cubicBezTo>
                <a:close/>
                <a:moveTo>
                  <a:pt x="1552167" y="1406640"/>
                </a:moveTo>
                <a:cubicBezTo>
                  <a:pt x="1552167" y="1406640"/>
                  <a:pt x="1552167" y="1410396"/>
                  <a:pt x="1552167" y="1410396"/>
                </a:cubicBezTo>
                <a:lnTo>
                  <a:pt x="1550661" y="1409269"/>
                </a:lnTo>
                <a:close/>
                <a:moveTo>
                  <a:pt x="1552167" y="1402884"/>
                </a:moveTo>
                <a:cubicBezTo>
                  <a:pt x="1552167" y="1402884"/>
                  <a:pt x="1552167" y="1402884"/>
                  <a:pt x="1552167" y="1406640"/>
                </a:cubicBezTo>
                <a:lnTo>
                  <a:pt x="1550661" y="1408142"/>
                </a:lnTo>
                <a:close/>
                <a:moveTo>
                  <a:pt x="1514520" y="1387861"/>
                </a:moveTo>
                <a:lnTo>
                  <a:pt x="1515649" y="1388988"/>
                </a:lnTo>
                <a:lnTo>
                  <a:pt x="1514520" y="1391617"/>
                </a:lnTo>
                <a:cubicBezTo>
                  <a:pt x="1514520" y="1391617"/>
                  <a:pt x="1514520" y="1387861"/>
                  <a:pt x="1514520" y="1387861"/>
                </a:cubicBezTo>
                <a:close/>
                <a:moveTo>
                  <a:pt x="1476294" y="1365442"/>
                </a:moveTo>
                <a:lnTo>
                  <a:pt x="1469345" y="1372838"/>
                </a:lnTo>
                <a:lnTo>
                  <a:pt x="1474659" y="1365768"/>
                </a:lnTo>
                <a:close/>
                <a:moveTo>
                  <a:pt x="1480639" y="1365326"/>
                </a:moveTo>
                <a:lnTo>
                  <a:pt x="1480638" y="1365327"/>
                </a:lnTo>
                <a:lnTo>
                  <a:pt x="1480638" y="1365326"/>
                </a:lnTo>
                <a:close/>
                <a:moveTo>
                  <a:pt x="1488167" y="1361571"/>
                </a:moveTo>
                <a:lnTo>
                  <a:pt x="1487697" y="1362510"/>
                </a:lnTo>
                <a:lnTo>
                  <a:pt x="1480639" y="1365326"/>
                </a:lnTo>
                <a:lnTo>
                  <a:pt x="1480639" y="1365326"/>
                </a:lnTo>
                <a:lnTo>
                  <a:pt x="1484403" y="1363449"/>
                </a:lnTo>
                <a:close/>
                <a:moveTo>
                  <a:pt x="1488167" y="1361571"/>
                </a:moveTo>
                <a:lnTo>
                  <a:pt x="1488168" y="1361571"/>
                </a:lnTo>
                <a:lnTo>
                  <a:pt x="1488167" y="1361571"/>
                </a:lnTo>
                <a:close/>
                <a:moveTo>
                  <a:pt x="1458051" y="1361570"/>
                </a:moveTo>
                <a:lnTo>
                  <a:pt x="1458051" y="1361571"/>
                </a:lnTo>
                <a:cubicBezTo>
                  <a:pt x="1458051" y="1361571"/>
                  <a:pt x="1458051" y="1361571"/>
                  <a:pt x="1454286" y="1365326"/>
                </a:cubicBezTo>
                <a:close/>
                <a:moveTo>
                  <a:pt x="1458051" y="1357815"/>
                </a:moveTo>
                <a:cubicBezTo>
                  <a:pt x="1454286" y="1357815"/>
                  <a:pt x="1454286" y="1361571"/>
                  <a:pt x="1454286" y="1361571"/>
                </a:cubicBezTo>
                <a:lnTo>
                  <a:pt x="1458050" y="1357815"/>
                </a:lnTo>
                <a:close/>
                <a:moveTo>
                  <a:pt x="1439862" y="1343024"/>
                </a:moveTo>
                <a:cubicBezTo>
                  <a:pt x="1439862" y="1343024"/>
                  <a:pt x="1439862" y="1343024"/>
                  <a:pt x="1439862" y="1347787"/>
                </a:cubicBezTo>
                <a:cubicBezTo>
                  <a:pt x="1439862" y="1343024"/>
                  <a:pt x="1436687" y="1347787"/>
                  <a:pt x="1439862" y="1343024"/>
                </a:cubicBezTo>
                <a:close/>
                <a:moveTo>
                  <a:pt x="1450521" y="1342792"/>
                </a:moveTo>
                <a:cubicBezTo>
                  <a:pt x="1450521" y="1346547"/>
                  <a:pt x="1450521" y="1346547"/>
                  <a:pt x="1450521" y="1346547"/>
                </a:cubicBezTo>
                <a:cubicBezTo>
                  <a:pt x="1450521" y="1350303"/>
                  <a:pt x="1442992" y="1354059"/>
                  <a:pt x="1446757" y="1354059"/>
                </a:cubicBezTo>
                <a:cubicBezTo>
                  <a:pt x="1446757" y="1350303"/>
                  <a:pt x="1442992" y="1361571"/>
                  <a:pt x="1442992" y="1357815"/>
                </a:cubicBezTo>
                <a:cubicBezTo>
                  <a:pt x="1446757" y="1354059"/>
                  <a:pt x="1446757" y="1346547"/>
                  <a:pt x="1450521" y="1342792"/>
                </a:cubicBezTo>
                <a:close/>
                <a:moveTo>
                  <a:pt x="1435463" y="1339036"/>
                </a:moveTo>
                <a:cubicBezTo>
                  <a:pt x="1435463" y="1340914"/>
                  <a:pt x="1435463" y="1341853"/>
                  <a:pt x="1436404" y="1341853"/>
                </a:cubicBezTo>
                <a:lnTo>
                  <a:pt x="1440596" y="1340060"/>
                </a:lnTo>
                <a:lnTo>
                  <a:pt x="1439227" y="1342792"/>
                </a:lnTo>
                <a:cubicBezTo>
                  <a:pt x="1435463" y="1342792"/>
                  <a:pt x="1435463" y="1346547"/>
                  <a:pt x="1431698" y="1346547"/>
                </a:cubicBezTo>
                <a:cubicBezTo>
                  <a:pt x="1435463" y="1339036"/>
                  <a:pt x="1431698" y="1342792"/>
                  <a:pt x="1435463" y="1339036"/>
                </a:cubicBezTo>
                <a:close/>
                <a:moveTo>
                  <a:pt x="1442992" y="1335280"/>
                </a:moveTo>
                <a:lnTo>
                  <a:pt x="1444043" y="1336154"/>
                </a:lnTo>
                <a:lnTo>
                  <a:pt x="1442992" y="1339036"/>
                </a:lnTo>
                <a:lnTo>
                  <a:pt x="1440596" y="1340060"/>
                </a:lnTo>
                <a:close/>
                <a:moveTo>
                  <a:pt x="1441580" y="1329177"/>
                </a:moveTo>
                <a:lnTo>
                  <a:pt x="1442155" y="1329438"/>
                </a:lnTo>
                <a:lnTo>
                  <a:pt x="1439227" y="1335280"/>
                </a:lnTo>
                <a:cubicBezTo>
                  <a:pt x="1439227" y="1331524"/>
                  <a:pt x="1440168" y="1329646"/>
                  <a:pt x="1441580" y="1329177"/>
                </a:cubicBezTo>
                <a:close/>
                <a:moveTo>
                  <a:pt x="258603" y="1328004"/>
                </a:moveTo>
                <a:cubicBezTo>
                  <a:pt x="258603" y="1331749"/>
                  <a:pt x="258603" y="1331749"/>
                  <a:pt x="258603" y="1331749"/>
                </a:cubicBezTo>
                <a:lnTo>
                  <a:pt x="257194" y="1331749"/>
                </a:lnTo>
                <a:close/>
                <a:moveTo>
                  <a:pt x="698500" y="1323974"/>
                </a:moveTo>
                <a:cubicBezTo>
                  <a:pt x="702468" y="1328737"/>
                  <a:pt x="706437" y="1328737"/>
                  <a:pt x="702468" y="1328737"/>
                </a:cubicBezTo>
                <a:cubicBezTo>
                  <a:pt x="702468" y="1328737"/>
                  <a:pt x="702468" y="1328737"/>
                  <a:pt x="698500" y="1328737"/>
                </a:cubicBezTo>
                <a:cubicBezTo>
                  <a:pt x="698500" y="1328737"/>
                  <a:pt x="698500" y="1323974"/>
                  <a:pt x="698500" y="1323974"/>
                </a:cubicBezTo>
                <a:close/>
                <a:moveTo>
                  <a:pt x="696890" y="1320782"/>
                </a:moveTo>
                <a:lnTo>
                  <a:pt x="697517" y="1321033"/>
                </a:lnTo>
                <a:lnTo>
                  <a:pt x="696262" y="1321283"/>
                </a:lnTo>
                <a:close/>
                <a:moveTo>
                  <a:pt x="1435463" y="1320257"/>
                </a:moveTo>
                <a:cubicBezTo>
                  <a:pt x="1431698" y="1331524"/>
                  <a:pt x="1431698" y="1324013"/>
                  <a:pt x="1431698" y="1331524"/>
                </a:cubicBezTo>
                <a:cubicBezTo>
                  <a:pt x="1431698" y="1331524"/>
                  <a:pt x="1427934" y="1339036"/>
                  <a:pt x="1424169" y="1342792"/>
                </a:cubicBezTo>
                <a:cubicBezTo>
                  <a:pt x="1424169" y="1339036"/>
                  <a:pt x="1427934" y="1339036"/>
                  <a:pt x="1427934" y="1335280"/>
                </a:cubicBezTo>
                <a:cubicBezTo>
                  <a:pt x="1424169" y="1339036"/>
                  <a:pt x="1431698" y="1327768"/>
                  <a:pt x="1424169" y="1335280"/>
                </a:cubicBezTo>
                <a:lnTo>
                  <a:pt x="1428750" y="1330329"/>
                </a:lnTo>
                <a:lnTo>
                  <a:pt x="1429816" y="1329177"/>
                </a:lnTo>
                <a:cubicBezTo>
                  <a:pt x="1431698" y="1325891"/>
                  <a:pt x="1433581" y="1322135"/>
                  <a:pt x="1435463" y="1320257"/>
                </a:cubicBezTo>
                <a:close/>
                <a:moveTo>
                  <a:pt x="281146" y="1313025"/>
                </a:moveTo>
                <a:cubicBezTo>
                  <a:pt x="284903" y="1316770"/>
                  <a:pt x="284903" y="1313025"/>
                  <a:pt x="284903" y="1320514"/>
                </a:cubicBezTo>
                <a:cubicBezTo>
                  <a:pt x="281146" y="1313025"/>
                  <a:pt x="281146" y="1313025"/>
                  <a:pt x="281146" y="1313025"/>
                </a:cubicBezTo>
                <a:close/>
                <a:moveTo>
                  <a:pt x="702536" y="1305741"/>
                </a:moveTo>
                <a:cubicBezTo>
                  <a:pt x="706301" y="1309501"/>
                  <a:pt x="698772" y="1309501"/>
                  <a:pt x="698772" y="1309501"/>
                </a:cubicBezTo>
                <a:cubicBezTo>
                  <a:pt x="706301" y="1313262"/>
                  <a:pt x="695007" y="1320782"/>
                  <a:pt x="706301" y="1324542"/>
                </a:cubicBezTo>
                <a:lnTo>
                  <a:pt x="697517" y="1321033"/>
                </a:lnTo>
                <a:lnTo>
                  <a:pt x="698772" y="1320782"/>
                </a:lnTo>
                <a:cubicBezTo>
                  <a:pt x="695007" y="1313262"/>
                  <a:pt x="698772" y="1305741"/>
                  <a:pt x="702536" y="1305741"/>
                </a:cubicBezTo>
                <a:close/>
                <a:moveTo>
                  <a:pt x="299931" y="1305535"/>
                </a:moveTo>
                <a:cubicBezTo>
                  <a:pt x="299931" y="1303663"/>
                  <a:pt x="299931" y="1304599"/>
                  <a:pt x="299931" y="1306003"/>
                </a:cubicBezTo>
                <a:lnTo>
                  <a:pt x="299931" y="1308812"/>
                </a:lnTo>
                <a:cubicBezTo>
                  <a:pt x="299931" y="1310216"/>
                  <a:pt x="299931" y="1311152"/>
                  <a:pt x="299931" y="1309280"/>
                </a:cubicBezTo>
                <a:cubicBezTo>
                  <a:pt x="299931" y="1309280"/>
                  <a:pt x="296174" y="1301790"/>
                  <a:pt x="299931" y="1305535"/>
                </a:cubicBezTo>
                <a:close/>
                <a:moveTo>
                  <a:pt x="307445" y="1301790"/>
                </a:moveTo>
                <a:cubicBezTo>
                  <a:pt x="307445" y="1305535"/>
                  <a:pt x="311202" y="1301790"/>
                  <a:pt x="311202" y="1305535"/>
                </a:cubicBezTo>
                <a:cubicBezTo>
                  <a:pt x="311202" y="1301790"/>
                  <a:pt x="310263" y="1302726"/>
                  <a:pt x="309324" y="1304131"/>
                </a:cubicBezTo>
                <a:lnTo>
                  <a:pt x="308811" y="1304514"/>
                </a:lnTo>
                <a:lnTo>
                  <a:pt x="307915" y="1304131"/>
                </a:lnTo>
                <a:cubicBezTo>
                  <a:pt x="307445" y="1305535"/>
                  <a:pt x="307445" y="1307408"/>
                  <a:pt x="307445" y="1305535"/>
                </a:cubicBezTo>
                <a:close/>
                <a:moveTo>
                  <a:pt x="348773" y="1294301"/>
                </a:moveTo>
                <a:lnTo>
                  <a:pt x="347191" y="1298637"/>
                </a:lnTo>
                <a:lnTo>
                  <a:pt x="345433" y="1295133"/>
                </a:lnTo>
                <a:lnTo>
                  <a:pt x="345486" y="1294769"/>
                </a:lnTo>
                <a:cubicBezTo>
                  <a:pt x="345955" y="1293364"/>
                  <a:pt x="346895" y="1292428"/>
                  <a:pt x="348773" y="1294301"/>
                </a:cubicBezTo>
                <a:close/>
                <a:moveTo>
                  <a:pt x="345016" y="1294301"/>
                </a:moveTo>
                <a:lnTo>
                  <a:pt x="345433" y="1295133"/>
                </a:lnTo>
                <a:lnTo>
                  <a:pt x="345016" y="1298045"/>
                </a:lnTo>
                <a:cubicBezTo>
                  <a:pt x="345016" y="1294301"/>
                  <a:pt x="345016" y="1294301"/>
                  <a:pt x="345016" y="1294301"/>
                </a:cubicBezTo>
                <a:close/>
                <a:moveTo>
                  <a:pt x="1417111" y="1292558"/>
                </a:moveTo>
                <a:lnTo>
                  <a:pt x="1417534" y="1292739"/>
                </a:lnTo>
                <a:lnTo>
                  <a:pt x="1416640" y="1293966"/>
                </a:lnTo>
                <a:close/>
                <a:moveTo>
                  <a:pt x="491542" y="1286811"/>
                </a:moveTo>
                <a:cubicBezTo>
                  <a:pt x="491542" y="1294301"/>
                  <a:pt x="491542" y="1298045"/>
                  <a:pt x="495299" y="1298045"/>
                </a:cubicBezTo>
                <a:cubicBezTo>
                  <a:pt x="495299" y="1298045"/>
                  <a:pt x="495299" y="1298045"/>
                  <a:pt x="491542" y="1286811"/>
                </a:cubicBezTo>
                <a:close/>
                <a:moveTo>
                  <a:pt x="1435463" y="1286455"/>
                </a:moveTo>
                <a:lnTo>
                  <a:pt x="1433878" y="1288826"/>
                </a:lnTo>
                <a:lnTo>
                  <a:pt x="1431698" y="1290211"/>
                </a:lnTo>
                <a:cubicBezTo>
                  <a:pt x="1431698" y="1290211"/>
                  <a:pt x="1431698" y="1290211"/>
                  <a:pt x="1435463" y="1286455"/>
                </a:cubicBezTo>
                <a:close/>
                <a:moveTo>
                  <a:pt x="1420404" y="1282699"/>
                </a:moveTo>
                <a:lnTo>
                  <a:pt x="1417111" y="1292558"/>
                </a:lnTo>
                <a:lnTo>
                  <a:pt x="1417110" y="1292558"/>
                </a:lnTo>
                <a:cubicBezTo>
                  <a:pt x="1416640" y="1293027"/>
                  <a:pt x="1416640" y="1293966"/>
                  <a:pt x="1416640" y="1293966"/>
                </a:cubicBezTo>
                <a:cubicBezTo>
                  <a:pt x="1412875" y="1297722"/>
                  <a:pt x="1416640" y="1297722"/>
                  <a:pt x="1420404" y="1293966"/>
                </a:cubicBezTo>
                <a:lnTo>
                  <a:pt x="1417534" y="1292739"/>
                </a:lnTo>
                <a:lnTo>
                  <a:pt x="1420404" y="1288802"/>
                </a:lnTo>
                <a:cubicBezTo>
                  <a:pt x="1421345" y="1288333"/>
                  <a:pt x="1422287" y="1288333"/>
                  <a:pt x="1424169" y="1286455"/>
                </a:cubicBezTo>
                <a:cubicBezTo>
                  <a:pt x="1427934" y="1282699"/>
                  <a:pt x="1427934" y="1282699"/>
                  <a:pt x="1427934" y="1282699"/>
                </a:cubicBezTo>
                <a:cubicBezTo>
                  <a:pt x="1427934" y="1290211"/>
                  <a:pt x="1435463" y="1282699"/>
                  <a:pt x="1435463" y="1282699"/>
                </a:cubicBezTo>
                <a:cubicBezTo>
                  <a:pt x="1431698" y="1290211"/>
                  <a:pt x="1427934" y="1293966"/>
                  <a:pt x="1424169" y="1293966"/>
                </a:cubicBezTo>
                <a:cubicBezTo>
                  <a:pt x="1424169" y="1297722"/>
                  <a:pt x="1427934" y="1293966"/>
                  <a:pt x="1427934" y="1297722"/>
                </a:cubicBezTo>
                <a:lnTo>
                  <a:pt x="1433878" y="1288826"/>
                </a:lnTo>
                <a:lnTo>
                  <a:pt x="1436874" y="1286924"/>
                </a:lnTo>
                <a:cubicBezTo>
                  <a:pt x="1438286" y="1285516"/>
                  <a:pt x="1439227" y="1284577"/>
                  <a:pt x="1439227" y="1286455"/>
                </a:cubicBezTo>
                <a:cubicBezTo>
                  <a:pt x="1442992" y="1290211"/>
                  <a:pt x="1442992" y="1290211"/>
                  <a:pt x="1446757" y="1290211"/>
                </a:cubicBezTo>
                <a:cubicBezTo>
                  <a:pt x="1442992" y="1297722"/>
                  <a:pt x="1442992" y="1297722"/>
                  <a:pt x="1442992" y="1297722"/>
                </a:cubicBezTo>
                <a:cubicBezTo>
                  <a:pt x="1450521" y="1286455"/>
                  <a:pt x="1450521" y="1293966"/>
                  <a:pt x="1454286" y="1290211"/>
                </a:cubicBezTo>
                <a:cubicBezTo>
                  <a:pt x="1454286" y="1297722"/>
                  <a:pt x="1461815" y="1290211"/>
                  <a:pt x="1458051" y="1297722"/>
                </a:cubicBezTo>
                <a:cubicBezTo>
                  <a:pt x="1465580" y="1297722"/>
                  <a:pt x="1473109" y="1297722"/>
                  <a:pt x="1476874" y="1301478"/>
                </a:cubicBezTo>
                <a:cubicBezTo>
                  <a:pt x="1473109" y="1305234"/>
                  <a:pt x="1473109" y="1305234"/>
                  <a:pt x="1473109" y="1305234"/>
                </a:cubicBezTo>
                <a:cubicBezTo>
                  <a:pt x="1476874" y="1305234"/>
                  <a:pt x="1469345" y="1308989"/>
                  <a:pt x="1473109" y="1308989"/>
                </a:cubicBezTo>
                <a:cubicBezTo>
                  <a:pt x="1473109" y="1305234"/>
                  <a:pt x="1476874" y="1305234"/>
                  <a:pt x="1480638" y="1301478"/>
                </a:cubicBezTo>
                <a:cubicBezTo>
                  <a:pt x="1476874" y="1308989"/>
                  <a:pt x="1484403" y="1305234"/>
                  <a:pt x="1488168" y="1301478"/>
                </a:cubicBezTo>
                <a:cubicBezTo>
                  <a:pt x="1484403" y="1305234"/>
                  <a:pt x="1484403" y="1305234"/>
                  <a:pt x="1484403" y="1305234"/>
                </a:cubicBezTo>
                <a:cubicBezTo>
                  <a:pt x="1491932" y="1301478"/>
                  <a:pt x="1491932" y="1308989"/>
                  <a:pt x="1491932" y="1308989"/>
                </a:cubicBezTo>
                <a:cubicBezTo>
                  <a:pt x="1491932" y="1312745"/>
                  <a:pt x="1488168" y="1316501"/>
                  <a:pt x="1491932" y="1316501"/>
                </a:cubicBezTo>
                <a:cubicBezTo>
                  <a:pt x="1495697" y="1308989"/>
                  <a:pt x="1495697" y="1312745"/>
                  <a:pt x="1499462" y="1308989"/>
                </a:cubicBezTo>
                <a:cubicBezTo>
                  <a:pt x="1503226" y="1308989"/>
                  <a:pt x="1503226" y="1312745"/>
                  <a:pt x="1503226" y="1316501"/>
                </a:cubicBezTo>
                <a:cubicBezTo>
                  <a:pt x="1514520" y="1308989"/>
                  <a:pt x="1514520" y="1320257"/>
                  <a:pt x="1525814" y="1316501"/>
                </a:cubicBezTo>
                <a:cubicBezTo>
                  <a:pt x="1522050" y="1324013"/>
                  <a:pt x="1522050" y="1324013"/>
                  <a:pt x="1522050" y="1324013"/>
                </a:cubicBezTo>
                <a:cubicBezTo>
                  <a:pt x="1533343" y="1316501"/>
                  <a:pt x="1533343" y="1327768"/>
                  <a:pt x="1540873" y="1327768"/>
                </a:cubicBezTo>
                <a:cubicBezTo>
                  <a:pt x="1537108" y="1335280"/>
                  <a:pt x="1537108" y="1335280"/>
                  <a:pt x="1537108" y="1335280"/>
                </a:cubicBezTo>
                <a:cubicBezTo>
                  <a:pt x="1537108" y="1339036"/>
                  <a:pt x="1540873" y="1335280"/>
                  <a:pt x="1544637" y="1331524"/>
                </a:cubicBezTo>
                <a:cubicBezTo>
                  <a:pt x="1544637" y="1331524"/>
                  <a:pt x="1548402" y="1327768"/>
                  <a:pt x="1544637" y="1335280"/>
                </a:cubicBezTo>
                <a:cubicBezTo>
                  <a:pt x="1548402" y="1339036"/>
                  <a:pt x="1552167" y="1331524"/>
                  <a:pt x="1552167" y="1331524"/>
                </a:cubicBezTo>
                <a:cubicBezTo>
                  <a:pt x="1552167" y="1339036"/>
                  <a:pt x="1555931" y="1339036"/>
                  <a:pt x="1559696" y="1339036"/>
                </a:cubicBezTo>
                <a:cubicBezTo>
                  <a:pt x="1555931" y="1339036"/>
                  <a:pt x="1555931" y="1339036"/>
                  <a:pt x="1555931" y="1339036"/>
                </a:cubicBezTo>
                <a:cubicBezTo>
                  <a:pt x="1555931" y="1339036"/>
                  <a:pt x="1552167" y="1342792"/>
                  <a:pt x="1555931" y="1342792"/>
                </a:cubicBezTo>
                <a:cubicBezTo>
                  <a:pt x="1555931" y="1342792"/>
                  <a:pt x="1555931" y="1346547"/>
                  <a:pt x="1563461" y="1339036"/>
                </a:cubicBezTo>
                <a:cubicBezTo>
                  <a:pt x="1559696" y="1346547"/>
                  <a:pt x="1570990" y="1339036"/>
                  <a:pt x="1567225" y="1346547"/>
                </a:cubicBezTo>
                <a:cubicBezTo>
                  <a:pt x="1570990" y="1346547"/>
                  <a:pt x="1570990" y="1346547"/>
                  <a:pt x="1574754" y="1342792"/>
                </a:cubicBezTo>
                <a:cubicBezTo>
                  <a:pt x="1574754" y="1346547"/>
                  <a:pt x="1574754" y="1354059"/>
                  <a:pt x="1578519" y="1350303"/>
                </a:cubicBezTo>
                <a:cubicBezTo>
                  <a:pt x="1578519" y="1350303"/>
                  <a:pt x="1574754" y="1354059"/>
                  <a:pt x="1574754" y="1354059"/>
                </a:cubicBezTo>
                <a:cubicBezTo>
                  <a:pt x="1578519" y="1354059"/>
                  <a:pt x="1578519" y="1350303"/>
                  <a:pt x="1582284" y="1350303"/>
                </a:cubicBezTo>
                <a:cubicBezTo>
                  <a:pt x="1589813" y="1350303"/>
                  <a:pt x="1586048" y="1361571"/>
                  <a:pt x="1589813" y="1361571"/>
                </a:cubicBezTo>
                <a:cubicBezTo>
                  <a:pt x="1597342" y="1361571"/>
                  <a:pt x="1604872" y="1369082"/>
                  <a:pt x="1608636" y="1372838"/>
                </a:cubicBezTo>
                <a:cubicBezTo>
                  <a:pt x="1608636" y="1376594"/>
                  <a:pt x="1608636" y="1376594"/>
                  <a:pt x="1608636" y="1376594"/>
                </a:cubicBezTo>
                <a:cubicBezTo>
                  <a:pt x="1616165" y="1372838"/>
                  <a:pt x="1608636" y="1387861"/>
                  <a:pt x="1616165" y="1376594"/>
                </a:cubicBezTo>
                <a:cubicBezTo>
                  <a:pt x="1616165" y="1380350"/>
                  <a:pt x="1616165" y="1380350"/>
                  <a:pt x="1616165" y="1384105"/>
                </a:cubicBezTo>
                <a:cubicBezTo>
                  <a:pt x="1619930" y="1380350"/>
                  <a:pt x="1616165" y="1391617"/>
                  <a:pt x="1623695" y="1387861"/>
                </a:cubicBezTo>
                <a:cubicBezTo>
                  <a:pt x="1619930" y="1387861"/>
                  <a:pt x="1619930" y="1387861"/>
                  <a:pt x="1619930" y="1387861"/>
                </a:cubicBezTo>
                <a:cubicBezTo>
                  <a:pt x="1619930" y="1395373"/>
                  <a:pt x="1627459" y="1391617"/>
                  <a:pt x="1627459" y="1395373"/>
                </a:cubicBezTo>
                <a:cubicBezTo>
                  <a:pt x="1623695" y="1395373"/>
                  <a:pt x="1623695" y="1395373"/>
                  <a:pt x="1623695" y="1399129"/>
                </a:cubicBezTo>
                <a:cubicBezTo>
                  <a:pt x="1623695" y="1402884"/>
                  <a:pt x="1627459" y="1395373"/>
                  <a:pt x="1627459" y="1395373"/>
                </a:cubicBezTo>
                <a:cubicBezTo>
                  <a:pt x="1631224" y="1402884"/>
                  <a:pt x="1638753" y="1402884"/>
                  <a:pt x="1646283" y="1406640"/>
                </a:cubicBezTo>
                <a:cubicBezTo>
                  <a:pt x="1646283" y="1414152"/>
                  <a:pt x="1634989" y="1421663"/>
                  <a:pt x="1642518" y="1417907"/>
                </a:cubicBezTo>
                <a:cubicBezTo>
                  <a:pt x="1642518" y="1417907"/>
                  <a:pt x="1646283" y="1414152"/>
                  <a:pt x="1646283" y="1417907"/>
                </a:cubicBezTo>
                <a:cubicBezTo>
                  <a:pt x="1646283" y="1414152"/>
                  <a:pt x="1638753" y="1425419"/>
                  <a:pt x="1642518" y="1421663"/>
                </a:cubicBezTo>
                <a:cubicBezTo>
                  <a:pt x="1646283" y="1417907"/>
                  <a:pt x="1646283" y="1421663"/>
                  <a:pt x="1650047" y="1417907"/>
                </a:cubicBezTo>
                <a:cubicBezTo>
                  <a:pt x="1646283" y="1421663"/>
                  <a:pt x="1646283" y="1429175"/>
                  <a:pt x="1650047" y="1425419"/>
                </a:cubicBezTo>
                <a:cubicBezTo>
                  <a:pt x="1646283" y="1429175"/>
                  <a:pt x="1646283" y="1429175"/>
                  <a:pt x="1646283" y="1429175"/>
                </a:cubicBezTo>
                <a:cubicBezTo>
                  <a:pt x="1657576" y="1421663"/>
                  <a:pt x="1653812" y="1429175"/>
                  <a:pt x="1665106" y="1421663"/>
                </a:cubicBezTo>
                <a:cubicBezTo>
                  <a:pt x="1676400" y="1432931"/>
                  <a:pt x="1691458" y="1436686"/>
                  <a:pt x="1702752" y="1447954"/>
                </a:cubicBezTo>
                <a:cubicBezTo>
                  <a:pt x="1714046" y="1459221"/>
                  <a:pt x="1729105" y="1466733"/>
                  <a:pt x="1732869" y="1481756"/>
                </a:cubicBezTo>
                <a:cubicBezTo>
                  <a:pt x="1730987" y="1485512"/>
                  <a:pt x="1730046" y="1487390"/>
                  <a:pt x="1730517" y="1488329"/>
                </a:cubicBezTo>
                <a:lnTo>
                  <a:pt x="1736634" y="1489268"/>
                </a:lnTo>
                <a:lnTo>
                  <a:pt x="1738045" y="1489268"/>
                </a:lnTo>
                <a:cubicBezTo>
                  <a:pt x="1738516" y="1490207"/>
                  <a:pt x="1738516" y="1491146"/>
                  <a:pt x="1740398" y="1489268"/>
                </a:cubicBezTo>
                <a:cubicBezTo>
                  <a:pt x="1744163" y="1493023"/>
                  <a:pt x="1747928" y="1493023"/>
                  <a:pt x="1751692" y="1496779"/>
                </a:cubicBezTo>
                <a:cubicBezTo>
                  <a:pt x="1751692" y="1496779"/>
                  <a:pt x="1747928" y="1504291"/>
                  <a:pt x="1747928" y="1504291"/>
                </a:cubicBezTo>
                <a:cubicBezTo>
                  <a:pt x="1751692" y="1500535"/>
                  <a:pt x="1751692" y="1500535"/>
                  <a:pt x="1751692" y="1500535"/>
                </a:cubicBezTo>
                <a:cubicBezTo>
                  <a:pt x="1751692" y="1500535"/>
                  <a:pt x="1755457" y="1500535"/>
                  <a:pt x="1755457" y="1496779"/>
                </a:cubicBezTo>
                <a:cubicBezTo>
                  <a:pt x="1770516" y="1504291"/>
                  <a:pt x="1770516" y="1523070"/>
                  <a:pt x="1781810" y="1530581"/>
                </a:cubicBezTo>
                <a:cubicBezTo>
                  <a:pt x="1781810" y="1538093"/>
                  <a:pt x="1789339" y="1538093"/>
                  <a:pt x="1793103" y="1538093"/>
                </a:cubicBezTo>
                <a:cubicBezTo>
                  <a:pt x="1793103" y="1553116"/>
                  <a:pt x="1793103" y="1564384"/>
                  <a:pt x="1808162" y="1568139"/>
                </a:cubicBezTo>
                <a:cubicBezTo>
                  <a:pt x="1808162" y="1568139"/>
                  <a:pt x="1793103" y="1583162"/>
                  <a:pt x="1785574" y="1583162"/>
                </a:cubicBezTo>
                <a:cubicBezTo>
                  <a:pt x="1770516" y="1590674"/>
                  <a:pt x="1778045" y="1571895"/>
                  <a:pt x="1762986" y="1575651"/>
                </a:cubicBezTo>
                <a:cubicBezTo>
                  <a:pt x="1762986" y="1575651"/>
                  <a:pt x="1770516" y="1568139"/>
                  <a:pt x="1766751" y="1568139"/>
                </a:cubicBezTo>
                <a:cubicBezTo>
                  <a:pt x="1755457" y="1575651"/>
                  <a:pt x="1751692" y="1560628"/>
                  <a:pt x="1755457" y="1549360"/>
                </a:cubicBezTo>
                <a:cubicBezTo>
                  <a:pt x="1759222" y="1545605"/>
                  <a:pt x="1751692" y="1549360"/>
                  <a:pt x="1751692" y="1549360"/>
                </a:cubicBezTo>
                <a:cubicBezTo>
                  <a:pt x="1751692" y="1549360"/>
                  <a:pt x="1751692" y="1549360"/>
                  <a:pt x="1751692" y="1545605"/>
                </a:cubicBezTo>
                <a:lnTo>
                  <a:pt x="1749057" y="1547107"/>
                </a:lnTo>
                <a:lnTo>
                  <a:pt x="1751221" y="1542788"/>
                </a:lnTo>
                <a:cubicBezTo>
                  <a:pt x="1751692" y="1541849"/>
                  <a:pt x="1751692" y="1541849"/>
                  <a:pt x="1751692" y="1541849"/>
                </a:cubicBezTo>
                <a:cubicBezTo>
                  <a:pt x="1747928" y="1545605"/>
                  <a:pt x="1747928" y="1545605"/>
                  <a:pt x="1747928" y="1545605"/>
                </a:cubicBezTo>
                <a:cubicBezTo>
                  <a:pt x="1736634" y="1553116"/>
                  <a:pt x="1744163" y="1538093"/>
                  <a:pt x="1736634" y="1541849"/>
                </a:cubicBezTo>
                <a:cubicBezTo>
                  <a:pt x="1740398" y="1541849"/>
                  <a:pt x="1740398" y="1541849"/>
                  <a:pt x="1740398" y="1541849"/>
                </a:cubicBezTo>
                <a:cubicBezTo>
                  <a:pt x="1729105" y="1541849"/>
                  <a:pt x="1725340" y="1538093"/>
                  <a:pt x="1717811" y="1534337"/>
                </a:cubicBezTo>
                <a:cubicBezTo>
                  <a:pt x="1725340" y="1530581"/>
                  <a:pt x="1725340" y="1530581"/>
                  <a:pt x="1725340" y="1530581"/>
                </a:cubicBezTo>
                <a:cubicBezTo>
                  <a:pt x="1721575" y="1534337"/>
                  <a:pt x="1717811" y="1534337"/>
                  <a:pt x="1714046" y="1534337"/>
                </a:cubicBezTo>
                <a:cubicBezTo>
                  <a:pt x="1721575" y="1526826"/>
                  <a:pt x="1710281" y="1534337"/>
                  <a:pt x="1710281" y="1530581"/>
                </a:cubicBezTo>
                <a:cubicBezTo>
                  <a:pt x="1706517" y="1534337"/>
                  <a:pt x="1714046" y="1526826"/>
                  <a:pt x="1706517" y="1530581"/>
                </a:cubicBezTo>
                <a:cubicBezTo>
                  <a:pt x="1710281" y="1526826"/>
                  <a:pt x="1710281" y="1526826"/>
                  <a:pt x="1710281" y="1526826"/>
                </a:cubicBezTo>
                <a:cubicBezTo>
                  <a:pt x="1702752" y="1534337"/>
                  <a:pt x="1710281" y="1523070"/>
                  <a:pt x="1706517" y="1526826"/>
                </a:cubicBezTo>
                <a:cubicBezTo>
                  <a:pt x="1702752" y="1526826"/>
                  <a:pt x="1706517" y="1523070"/>
                  <a:pt x="1706517" y="1523070"/>
                </a:cubicBezTo>
                <a:cubicBezTo>
                  <a:pt x="1702752" y="1523070"/>
                  <a:pt x="1706517" y="1519314"/>
                  <a:pt x="1698988" y="1523070"/>
                </a:cubicBezTo>
                <a:cubicBezTo>
                  <a:pt x="1702752" y="1519314"/>
                  <a:pt x="1702752" y="1523070"/>
                  <a:pt x="1710281" y="1515558"/>
                </a:cubicBezTo>
                <a:cubicBezTo>
                  <a:pt x="1698988" y="1515558"/>
                  <a:pt x="1695223" y="1511802"/>
                  <a:pt x="1687694" y="1504291"/>
                </a:cubicBezTo>
                <a:cubicBezTo>
                  <a:pt x="1687694" y="1504291"/>
                  <a:pt x="1687694" y="1500535"/>
                  <a:pt x="1691458" y="1500535"/>
                </a:cubicBezTo>
                <a:cubicBezTo>
                  <a:pt x="1691458" y="1500535"/>
                  <a:pt x="1687694" y="1500535"/>
                  <a:pt x="1683929" y="1500535"/>
                </a:cubicBezTo>
                <a:cubicBezTo>
                  <a:pt x="1683929" y="1500535"/>
                  <a:pt x="1687694" y="1496779"/>
                  <a:pt x="1687694" y="1496779"/>
                </a:cubicBezTo>
                <a:cubicBezTo>
                  <a:pt x="1687694" y="1493023"/>
                  <a:pt x="1680164" y="1500535"/>
                  <a:pt x="1680164" y="1496779"/>
                </a:cubicBezTo>
                <a:cubicBezTo>
                  <a:pt x="1680164" y="1496779"/>
                  <a:pt x="1683929" y="1496779"/>
                  <a:pt x="1687694" y="1493023"/>
                </a:cubicBezTo>
                <a:cubicBezTo>
                  <a:pt x="1687694" y="1493023"/>
                  <a:pt x="1687694" y="1493023"/>
                  <a:pt x="1680164" y="1496779"/>
                </a:cubicBezTo>
                <a:cubicBezTo>
                  <a:pt x="1680164" y="1496779"/>
                  <a:pt x="1680164" y="1493023"/>
                  <a:pt x="1683929" y="1493023"/>
                </a:cubicBezTo>
                <a:cubicBezTo>
                  <a:pt x="1676400" y="1496779"/>
                  <a:pt x="1680164" y="1489268"/>
                  <a:pt x="1676400" y="1493023"/>
                </a:cubicBezTo>
                <a:cubicBezTo>
                  <a:pt x="1672635" y="1496779"/>
                  <a:pt x="1683929" y="1485512"/>
                  <a:pt x="1680164" y="1489268"/>
                </a:cubicBezTo>
                <a:cubicBezTo>
                  <a:pt x="1672635" y="1493023"/>
                  <a:pt x="1672635" y="1489268"/>
                  <a:pt x="1668870" y="1489268"/>
                </a:cubicBezTo>
                <a:cubicBezTo>
                  <a:pt x="1668870" y="1485512"/>
                  <a:pt x="1668870" y="1485512"/>
                  <a:pt x="1665106" y="1485512"/>
                </a:cubicBezTo>
                <a:cubicBezTo>
                  <a:pt x="1665106" y="1481756"/>
                  <a:pt x="1668870" y="1478000"/>
                  <a:pt x="1668870" y="1478000"/>
                </a:cubicBezTo>
                <a:cubicBezTo>
                  <a:pt x="1661341" y="1481756"/>
                  <a:pt x="1661341" y="1478000"/>
                  <a:pt x="1657576" y="1485512"/>
                </a:cubicBezTo>
                <a:cubicBezTo>
                  <a:pt x="1657576" y="1481756"/>
                  <a:pt x="1657576" y="1478000"/>
                  <a:pt x="1653812" y="1478000"/>
                </a:cubicBezTo>
                <a:cubicBezTo>
                  <a:pt x="1657576" y="1478000"/>
                  <a:pt x="1661341" y="1470489"/>
                  <a:pt x="1661341" y="1470489"/>
                </a:cubicBezTo>
                <a:cubicBezTo>
                  <a:pt x="1665106" y="1466733"/>
                  <a:pt x="1665106" y="1466733"/>
                  <a:pt x="1665106" y="1466733"/>
                </a:cubicBezTo>
                <a:cubicBezTo>
                  <a:pt x="1668870" y="1466733"/>
                  <a:pt x="1665106" y="1470489"/>
                  <a:pt x="1668870" y="1466733"/>
                </a:cubicBezTo>
                <a:cubicBezTo>
                  <a:pt x="1665106" y="1466733"/>
                  <a:pt x="1661341" y="1466733"/>
                  <a:pt x="1665106" y="1462977"/>
                </a:cubicBezTo>
                <a:cubicBezTo>
                  <a:pt x="1657576" y="1466733"/>
                  <a:pt x="1650047" y="1474244"/>
                  <a:pt x="1650047" y="1474244"/>
                </a:cubicBezTo>
                <a:cubicBezTo>
                  <a:pt x="1650047" y="1470489"/>
                  <a:pt x="1653812" y="1466733"/>
                  <a:pt x="1657576" y="1466733"/>
                </a:cubicBezTo>
                <a:cubicBezTo>
                  <a:pt x="1642518" y="1474244"/>
                  <a:pt x="1642518" y="1474244"/>
                  <a:pt x="1642518" y="1474244"/>
                </a:cubicBezTo>
                <a:cubicBezTo>
                  <a:pt x="1642518" y="1474244"/>
                  <a:pt x="1646283" y="1470489"/>
                  <a:pt x="1646283" y="1470489"/>
                </a:cubicBezTo>
                <a:cubicBezTo>
                  <a:pt x="1638753" y="1474244"/>
                  <a:pt x="1638753" y="1474244"/>
                  <a:pt x="1638753" y="1474244"/>
                </a:cubicBezTo>
                <a:cubicBezTo>
                  <a:pt x="1642518" y="1474244"/>
                  <a:pt x="1634989" y="1474244"/>
                  <a:pt x="1642518" y="1466733"/>
                </a:cubicBezTo>
                <a:cubicBezTo>
                  <a:pt x="1642518" y="1464855"/>
                  <a:pt x="1642518" y="1464855"/>
                  <a:pt x="1642989" y="1464855"/>
                </a:cubicBezTo>
                <a:lnTo>
                  <a:pt x="1644146" y="1464195"/>
                </a:lnTo>
                <a:lnTo>
                  <a:pt x="1644401" y="1464385"/>
                </a:lnTo>
                <a:cubicBezTo>
                  <a:pt x="1645342" y="1463916"/>
                  <a:pt x="1646283" y="1462977"/>
                  <a:pt x="1646283" y="1462977"/>
                </a:cubicBezTo>
                <a:lnTo>
                  <a:pt x="1644146" y="1464195"/>
                </a:lnTo>
                <a:lnTo>
                  <a:pt x="1642518" y="1462977"/>
                </a:lnTo>
                <a:cubicBezTo>
                  <a:pt x="1642518" y="1462977"/>
                  <a:pt x="1638753" y="1462977"/>
                  <a:pt x="1634989" y="1466733"/>
                </a:cubicBezTo>
                <a:cubicBezTo>
                  <a:pt x="1627459" y="1466733"/>
                  <a:pt x="1627459" y="1466733"/>
                  <a:pt x="1623695" y="1470489"/>
                </a:cubicBezTo>
                <a:cubicBezTo>
                  <a:pt x="1619930" y="1470489"/>
                  <a:pt x="1627459" y="1462977"/>
                  <a:pt x="1627459" y="1466733"/>
                </a:cubicBezTo>
                <a:cubicBezTo>
                  <a:pt x="1627459" y="1459221"/>
                  <a:pt x="1616165" y="1466733"/>
                  <a:pt x="1619930" y="1459221"/>
                </a:cubicBezTo>
                <a:cubicBezTo>
                  <a:pt x="1621813" y="1457343"/>
                  <a:pt x="1621813" y="1457343"/>
                  <a:pt x="1620871" y="1457813"/>
                </a:cubicBezTo>
                <a:lnTo>
                  <a:pt x="1616850" y="1459016"/>
                </a:lnTo>
                <a:lnTo>
                  <a:pt x="1612871" y="1458752"/>
                </a:lnTo>
                <a:cubicBezTo>
                  <a:pt x="1610518" y="1458282"/>
                  <a:pt x="1608636" y="1457343"/>
                  <a:pt x="1608636" y="1455465"/>
                </a:cubicBezTo>
                <a:cubicBezTo>
                  <a:pt x="1608636" y="1455465"/>
                  <a:pt x="1604872" y="1459221"/>
                  <a:pt x="1601107" y="1459221"/>
                </a:cubicBezTo>
                <a:cubicBezTo>
                  <a:pt x="1604872" y="1455465"/>
                  <a:pt x="1604872" y="1455465"/>
                  <a:pt x="1604872" y="1455465"/>
                </a:cubicBezTo>
                <a:cubicBezTo>
                  <a:pt x="1606754" y="1453587"/>
                  <a:pt x="1606754" y="1453587"/>
                  <a:pt x="1606754" y="1453588"/>
                </a:cubicBezTo>
                <a:lnTo>
                  <a:pt x="1607096" y="1453246"/>
                </a:lnTo>
                <a:lnTo>
                  <a:pt x="1608636" y="1453118"/>
                </a:lnTo>
                <a:cubicBezTo>
                  <a:pt x="1610518" y="1452649"/>
                  <a:pt x="1612400" y="1451710"/>
                  <a:pt x="1608636" y="1451710"/>
                </a:cubicBezTo>
                <a:cubicBezTo>
                  <a:pt x="1608636" y="1451710"/>
                  <a:pt x="1601107" y="1455465"/>
                  <a:pt x="1604872" y="1451710"/>
                </a:cubicBezTo>
                <a:cubicBezTo>
                  <a:pt x="1604872" y="1451710"/>
                  <a:pt x="1608636" y="1444198"/>
                  <a:pt x="1608636" y="1444198"/>
                </a:cubicBezTo>
                <a:cubicBezTo>
                  <a:pt x="1608636" y="1444198"/>
                  <a:pt x="1608636" y="1447954"/>
                  <a:pt x="1604872" y="1447954"/>
                </a:cubicBezTo>
                <a:cubicBezTo>
                  <a:pt x="1601107" y="1447954"/>
                  <a:pt x="1601107" y="1447954"/>
                  <a:pt x="1601107" y="1447954"/>
                </a:cubicBezTo>
                <a:cubicBezTo>
                  <a:pt x="1597342" y="1451710"/>
                  <a:pt x="1601107" y="1447954"/>
                  <a:pt x="1597342" y="1451710"/>
                </a:cubicBezTo>
                <a:cubicBezTo>
                  <a:pt x="1601107" y="1447954"/>
                  <a:pt x="1593578" y="1451710"/>
                  <a:pt x="1601107" y="1444198"/>
                </a:cubicBezTo>
                <a:cubicBezTo>
                  <a:pt x="1604872" y="1440442"/>
                  <a:pt x="1604872" y="1440442"/>
                  <a:pt x="1604872" y="1440442"/>
                </a:cubicBezTo>
                <a:cubicBezTo>
                  <a:pt x="1604872" y="1440442"/>
                  <a:pt x="1601107" y="1444198"/>
                  <a:pt x="1597342" y="1447954"/>
                </a:cubicBezTo>
                <a:cubicBezTo>
                  <a:pt x="1597342" y="1444198"/>
                  <a:pt x="1597342" y="1444198"/>
                  <a:pt x="1597342" y="1444198"/>
                </a:cubicBezTo>
                <a:cubicBezTo>
                  <a:pt x="1593578" y="1451710"/>
                  <a:pt x="1597342" y="1444198"/>
                  <a:pt x="1593578" y="1447954"/>
                </a:cubicBezTo>
                <a:cubicBezTo>
                  <a:pt x="1593578" y="1444198"/>
                  <a:pt x="1589813" y="1444198"/>
                  <a:pt x="1593578" y="1440442"/>
                </a:cubicBezTo>
                <a:cubicBezTo>
                  <a:pt x="1589813" y="1440442"/>
                  <a:pt x="1586048" y="1444198"/>
                  <a:pt x="1586048" y="1440442"/>
                </a:cubicBezTo>
                <a:cubicBezTo>
                  <a:pt x="1586048" y="1440442"/>
                  <a:pt x="1586048" y="1440442"/>
                  <a:pt x="1589813" y="1436686"/>
                </a:cubicBezTo>
                <a:cubicBezTo>
                  <a:pt x="1589813" y="1436686"/>
                  <a:pt x="1589813" y="1436686"/>
                  <a:pt x="1586048" y="1436686"/>
                </a:cubicBezTo>
                <a:cubicBezTo>
                  <a:pt x="1589813" y="1436686"/>
                  <a:pt x="1589813" y="1432931"/>
                  <a:pt x="1589813" y="1429175"/>
                </a:cubicBezTo>
                <a:cubicBezTo>
                  <a:pt x="1589813" y="1429175"/>
                  <a:pt x="1586048" y="1432931"/>
                  <a:pt x="1582284" y="1436686"/>
                </a:cubicBezTo>
                <a:cubicBezTo>
                  <a:pt x="1589813" y="1429175"/>
                  <a:pt x="1574754" y="1440442"/>
                  <a:pt x="1578519" y="1432931"/>
                </a:cubicBezTo>
                <a:lnTo>
                  <a:pt x="1579562" y="1431890"/>
                </a:lnTo>
                <a:lnTo>
                  <a:pt x="1586048" y="1425419"/>
                </a:lnTo>
                <a:cubicBezTo>
                  <a:pt x="1589813" y="1417907"/>
                  <a:pt x="1578519" y="1429175"/>
                  <a:pt x="1582284" y="1425419"/>
                </a:cubicBezTo>
                <a:cubicBezTo>
                  <a:pt x="1574754" y="1432931"/>
                  <a:pt x="1574754" y="1432931"/>
                  <a:pt x="1574754" y="1432931"/>
                </a:cubicBezTo>
                <a:cubicBezTo>
                  <a:pt x="1578519" y="1429175"/>
                  <a:pt x="1570990" y="1432931"/>
                  <a:pt x="1574754" y="1429175"/>
                </a:cubicBezTo>
                <a:cubicBezTo>
                  <a:pt x="1574754" y="1429175"/>
                  <a:pt x="1574754" y="1425419"/>
                  <a:pt x="1570990" y="1429175"/>
                </a:cubicBezTo>
                <a:cubicBezTo>
                  <a:pt x="1574754" y="1425419"/>
                  <a:pt x="1563461" y="1429175"/>
                  <a:pt x="1570990" y="1417907"/>
                </a:cubicBezTo>
                <a:cubicBezTo>
                  <a:pt x="1570990" y="1417907"/>
                  <a:pt x="1570990" y="1416969"/>
                  <a:pt x="1570519" y="1416499"/>
                </a:cubicBezTo>
                <a:lnTo>
                  <a:pt x="1569621" y="1416883"/>
                </a:lnTo>
                <a:lnTo>
                  <a:pt x="1570990" y="1414152"/>
                </a:lnTo>
                <a:cubicBezTo>
                  <a:pt x="1570990" y="1410396"/>
                  <a:pt x="1559696" y="1425419"/>
                  <a:pt x="1559696" y="1417907"/>
                </a:cubicBezTo>
                <a:cubicBezTo>
                  <a:pt x="1563461" y="1417907"/>
                  <a:pt x="1563461" y="1417907"/>
                  <a:pt x="1563461" y="1414152"/>
                </a:cubicBezTo>
                <a:cubicBezTo>
                  <a:pt x="1555931" y="1417907"/>
                  <a:pt x="1555931" y="1417907"/>
                  <a:pt x="1555931" y="1417907"/>
                </a:cubicBezTo>
                <a:lnTo>
                  <a:pt x="1561723" y="1409240"/>
                </a:lnTo>
                <a:lnTo>
                  <a:pt x="1562990" y="1408518"/>
                </a:lnTo>
                <a:cubicBezTo>
                  <a:pt x="1563461" y="1408518"/>
                  <a:pt x="1563461" y="1408518"/>
                  <a:pt x="1563461" y="1406640"/>
                </a:cubicBezTo>
                <a:lnTo>
                  <a:pt x="1561723" y="1409240"/>
                </a:lnTo>
                <a:lnTo>
                  <a:pt x="1559696" y="1410396"/>
                </a:lnTo>
                <a:cubicBezTo>
                  <a:pt x="1563461" y="1402884"/>
                  <a:pt x="1563461" y="1402884"/>
                  <a:pt x="1563461" y="1402884"/>
                </a:cubicBezTo>
                <a:cubicBezTo>
                  <a:pt x="1559696" y="1410396"/>
                  <a:pt x="1559696" y="1406640"/>
                  <a:pt x="1559696" y="1406640"/>
                </a:cubicBezTo>
                <a:cubicBezTo>
                  <a:pt x="1555931" y="1406640"/>
                  <a:pt x="1555931" y="1410396"/>
                  <a:pt x="1555931" y="1410396"/>
                </a:cubicBezTo>
                <a:cubicBezTo>
                  <a:pt x="1555931" y="1414152"/>
                  <a:pt x="1555931" y="1410396"/>
                  <a:pt x="1552167" y="1414152"/>
                </a:cubicBezTo>
                <a:cubicBezTo>
                  <a:pt x="1555931" y="1410396"/>
                  <a:pt x="1552167" y="1410396"/>
                  <a:pt x="1552167" y="1410396"/>
                </a:cubicBezTo>
                <a:cubicBezTo>
                  <a:pt x="1552167" y="1406640"/>
                  <a:pt x="1555931" y="1402884"/>
                  <a:pt x="1552167" y="1402884"/>
                </a:cubicBezTo>
                <a:cubicBezTo>
                  <a:pt x="1548402" y="1406640"/>
                  <a:pt x="1548402" y="1402884"/>
                  <a:pt x="1544637" y="1410396"/>
                </a:cubicBezTo>
                <a:cubicBezTo>
                  <a:pt x="1544637" y="1410396"/>
                  <a:pt x="1544637" y="1406640"/>
                  <a:pt x="1544637" y="1402884"/>
                </a:cubicBezTo>
                <a:cubicBezTo>
                  <a:pt x="1544637" y="1399129"/>
                  <a:pt x="1544637" y="1402884"/>
                  <a:pt x="1540873" y="1402884"/>
                </a:cubicBezTo>
                <a:cubicBezTo>
                  <a:pt x="1540873" y="1402884"/>
                  <a:pt x="1540873" y="1402884"/>
                  <a:pt x="1537108" y="1402884"/>
                </a:cubicBezTo>
                <a:cubicBezTo>
                  <a:pt x="1540873" y="1399129"/>
                  <a:pt x="1548402" y="1387861"/>
                  <a:pt x="1544637" y="1391617"/>
                </a:cubicBezTo>
                <a:cubicBezTo>
                  <a:pt x="1544637" y="1391617"/>
                  <a:pt x="1537108" y="1399129"/>
                  <a:pt x="1537108" y="1402884"/>
                </a:cubicBezTo>
                <a:cubicBezTo>
                  <a:pt x="1537108" y="1399129"/>
                  <a:pt x="1529579" y="1402884"/>
                  <a:pt x="1533343" y="1395373"/>
                </a:cubicBezTo>
                <a:cubicBezTo>
                  <a:pt x="1529579" y="1399129"/>
                  <a:pt x="1529579" y="1399129"/>
                  <a:pt x="1529579" y="1399129"/>
                </a:cubicBezTo>
                <a:cubicBezTo>
                  <a:pt x="1525814" y="1395373"/>
                  <a:pt x="1518285" y="1399129"/>
                  <a:pt x="1522050" y="1387861"/>
                </a:cubicBezTo>
                <a:cubicBezTo>
                  <a:pt x="1525814" y="1387861"/>
                  <a:pt x="1525814" y="1384105"/>
                  <a:pt x="1525814" y="1384105"/>
                </a:cubicBezTo>
                <a:cubicBezTo>
                  <a:pt x="1522050" y="1387861"/>
                  <a:pt x="1522050" y="1391617"/>
                  <a:pt x="1518285" y="1391617"/>
                </a:cubicBezTo>
                <a:lnTo>
                  <a:pt x="1515649" y="1388988"/>
                </a:lnTo>
                <a:lnTo>
                  <a:pt x="1517344" y="1385044"/>
                </a:lnTo>
                <a:cubicBezTo>
                  <a:pt x="1517344" y="1384105"/>
                  <a:pt x="1516403" y="1384105"/>
                  <a:pt x="1514520" y="1384105"/>
                </a:cubicBezTo>
                <a:cubicBezTo>
                  <a:pt x="1514520" y="1384105"/>
                  <a:pt x="1506991" y="1391617"/>
                  <a:pt x="1510756" y="1387861"/>
                </a:cubicBezTo>
                <a:cubicBezTo>
                  <a:pt x="1510756" y="1384105"/>
                  <a:pt x="1510756" y="1384105"/>
                  <a:pt x="1510756" y="1384105"/>
                </a:cubicBezTo>
                <a:cubicBezTo>
                  <a:pt x="1510756" y="1384105"/>
                  <a:pt x="1503226" y="1387861"/>
                  <a:pt x="1506991" y="1384105"/>
                </a:cubicBezTo>
                <a:cubicBezTo>
                  <a:pt x="1506991" y="1380350"/>
                  <a:pt x="1506991" y="1380350"/>
                  <a:pt x="1506991" y="1380350"/>
                </a:cubicBezTo>
                <a:cubicBezTo>
                  <a:pt x="1506991" y="1380350"/>
                  <a:pt x="1503226" y="1384105"/>
                  <a:pt x="1503226" y="1384105"/>
                </a:cubicBezTo>
                <a:cubicBezTo>
                  <a:pt x="1503226" y="1380350"/>
                  <a:pt x="1503226" y="1380350"/>
                  <a:pt x="1506991" y="1372838"/>
                </a:cubicBezTo>
                <a:cubicBezTo>
                  <a:pt x="1495697" y="1384105"/>
                  <a:pt x="1491932" y="1380350"/>
                  <a:pt x="1488168" y="1376594"/>
                </a:cubicBezTo>
                <a:cubicBezTo>
                  <a:pt x="1488168" y="1380350"/>
                  <a:pt x="1491932" y="1372838"/>
                  <a:pt x="1491932" y="1372838"/>
                </a:cubicBezTo>
                <a:cubicBezTo>
                  <a:pt x="1491932" y="1372838"/>
                  <a:pt x="1491932" y="1372838"/>
                  <a:pt x="1488168" y="1376594"/>
                </a:cubicBezTo>
                <a:cubicBezTo>
                  <a:pt x="1488168" y="1372838"/>
                  <a:pt x="1491932" y="1369082"/>
                  <a:pt x="1491932" y="1369082"/>
                </a:cubicBezTo>
                <a:cubicBezTo>
                  <a:pt x="1491932" y="1365326"/>
                  <a:pt x="1488168" y="1372838"/>
                  <a:pt x="1488168" y="1372838"/>
                </a:cubicBezTo>
                <a:cubicBezTo>
                  <a:pt x="1484403" y="1376594"/>
                  <a:pt x="1488168" y="1369082"/>
                  <a:pt x="1484403" y="1376594"/>
                </a:cubicBezTo>
                <a:cubicBezTo>
                  <a:pt x="1484403" y="1376594"/>
                  <a:pt x="1484403" y="1369082"/>
                  <a:pt x="1480638" y="1376594"/>
                </a:cubicBezTo>
                <a:cubicBezTo>
                  <a:pt x="1484403" y="1372838"/>
                  <a:pt x="1484403" y="1369082"/>
                  <a:pt x="1488168" y="1369082"/>
                </a:cubicBezTo>
                <a:cubicBezTo>
                  <a:pt x="1484403" y="1369082"/>
                  <a:pt x="1484403" y="1369082"/>
                  <a:pt x="1484403" y="1369082"/>
                </a:cubicBezTo>
                <a:cubicBezTo>
                  <a:pt x="1488168" y="1361571"/>
                  <a:pt x="1495697" y="1361571"/>
                  <a:pt x="1499462" y="1350303"/>
                </a:cubicBezTo>
                <a:cubicBezTo>
                  <a:pt x="1499462" y="1346547"/>
                  <a:pt x="1503226" y="1346547"/>
                  <a:pt x="1503226" y="1342792"/>
                </a:cubicBezTo>
                <a:cubicBezTo>
                  <a:pt x="1499462" y="1346547"/>
                  <a:pt x="1495697" y="1354059"/>
                  <a:pt x="1491932" y="1354059"/>
                </a:cubicBezTo>
                <a:lnTo>
                  <a:pt x="1488167" y="1361571"/>
                </a:lnTo>
                <a:lnTo>
                  <a:pt x="1486286" y="1361571"/>
                </a:lnTo>
                <a:cubicBezTo>
                  <a:pt x="1485344" y="1362510"/>
                  <a:pt x="1484403" y="1363449"/>
                  <a:pt x="1484403" y="1361571"/>
                </a:cubicBezTo>
                <a:lnTo>
                  <a:pt x="1480639" y="1365326"/>
                </a:lnTo>
                <a:lnTo>
                  <a:pt x="1480638" y="1365326"/>
                </a:lnTo>
                <a:cubicBezTo>
                  <a:pt x="1480638" y="1365326"/>
                  <a:pt x="1476874" y="1365326"/>
                  <a:pt x="1476874" y="1369082"/>
                </a:cubicBezTo>
                <a:lnTo>
                  <a:pt x="1480638" y="1365327"/>
                </a:lnTo>
                <a:lnTo>
                  <a:pt x="1476874" y="1372838"/>
                </a:lnTo>
                <a:cubicBezTo>
                  <a:pt x="1469345" y="1376594"/>
                  <a:pt x="1476874" y="1369082"/>
                  <a:pt x="1469345" y="1372838"/>
                </a:cubicBezTo>
                <a:cubicBezTo>
                  <a:pt x="1469345" y="1369082"/>
                  <a:pt x="1473109" y="1365326"/>
                  <a:pt x="1476874" y="1365326"/>
                </a:cubicBezTo>
                <a:lnTo>
                  <a:pt x="1476294" y="1365442"/>
                </a:lnTo>
                <a:lnTo>
                  <a:pt x="1476403" y="1365326"/>
                </a:lnTo>
                <a:cubicBezTo>
                  <a:pt x="1478756" y="1362510"/>
                  <a:pt x="1480638" y="1359693"/>
                  <a:pt x="1480638" y="1357815"/>
                </a:cubicBezTo>
                <a:cubicBezTo>
                  <a:pt x="1478756" y="1361571"/>
                  <a:pt x="1476874" y="1363449"/>
                  <a:pt x="1474991" y="1365326"/>
                </a:cubicBezTo>
                <a:lnTo>
                  <a:pt x="1474659" y="1365768"/>
                </a:lnTo>
                <a:lnTo>
                  <a:pt x="1472168" y="1366265"/>
                </a:lnTo>
                <a:cubicBezTo>
                  <a:pt x="1470286" y="1367204"/>
                  <a:pt x="1469345" y="1367204"/>
                  <a:pt x="1473109" y="1361571"/>
                </a:cubicBezTo>
                <a:cubicBezTo>
                  <a:pt x="1473109" y="1357815"/>
                  <a:pt x="1465580" y="1365326"/>
                  <a:pt x="1469345" y="1357815"/>
                </a:cubicBezTo>
                <a:cubicBezTo>
                  <a:pt x="1469345" y="1357815"/>
                  <a:pt x="1469345" y="1357815"/>
                  <a:pt x="1465580" y="1361571"/>
                </a:cubicBezTo>
                <a:cubicBezTo>
                  <a:pt x="1465580" y="1365326"/>
                  <a:pt x="1469345" y="1357815"/>
                  <a:pt x="1465580" y="1365326"/>
                </a:cubicBezTo>
                <a:cubicBezTo>
                  <a:pt x="1469345" y="1361571"/>
                  <a:pt x="1461815" y="1365326"/>
                  <a:pt x="1461815" y="1369082"/>
                </a:cubicBezTo>
                <a:cubicBezTo>
                  <a:pt x="1461815" y="1365326"/>
                  <a:pt x="1461815" y="1365326"/>
                  <a:pt x="1461815" y="1365326"/>
                </a:cubicBezTo>
                <a:cubicBezTo>
                  <a:pt x="1461815" y="1365326"/>
                  <a:pt x="1461815" y="1365326"/>
                  <a:pt x="1458051" y="1369082"/>
                </a:cubicBezTo>
                <a:cubicBezTo>
                  <a:pt x="1454286" y="1369082"/>
                  <a:pt x="1461815" y="1361571"/>
                  <a:pt x="1461815" y="1361571"/>
                </a:cubicBezTo>
                <a:cubicBezTo>
                  <a:pt x="1465580" y="1357815"/>
                  <a:pt x="1465580" y="1357815"/>
                  <a:pt x="1465580" y="1357815"/>
                </a:cubicBezTo>
                <a:cubicBezTo>
                  <a:pt x="1465580" y="1357815"/>
                  <a:pt x="1465580" y="1354059"/>
                  <a:pt x="1465580" y="1354059"/>
                </a:cubicBezTo>
                <a:lnTo>
                  <a:pt x="1458051" y="1361570"/>
                </a:lnTo>
                <a:lnTo>
                  <a:pt x="1461815" y="1354059"/>
                </a:lnTo>
                <a:lnTo>
                  <a:pt x="1458050" y="1357815"/>
                </a:lnTo>
                <a:lnTo>
                  <a:pt x="1450975" y="1361344"/>
                </a:lnTo>
                <a:lnTo>
                  <a:pt x="1450975" y="1362074"/>
                </a:lnTo>
                <a:lnTo>
                  <a:pt x="1450577" y="1361543"/>
                </a:lnTo>
                <a:lnTo>
                  <a:pt x="1450521" y="1361571"/>
                </a:lnTo>
                <a:lnTo>
                  <a:pt x="1450545" y="1361500"/>
                </a:lnTo>
                <a:lnTo>
                  <a:pt x="1449784" y="1360486"/>
                </a:lnTo>
                <a:cubicBezTo>
                  <a:pt x="1449388" y="1360486"/>
                  <a:pt x="1449388" y="1360486"/>
                  <a:pt x="1450975" y="1358899"/>
                </a:cubicBezTo>
                <a:lnTo>
                  <a:pt x="1450975" y="1360212"/>
                </a:lnTo>
                <a:lnTo>
                  <a:pt x="1454286" y="1350303"/>
                </a:lnTo>
                <a:cubicBezTo>
                  <a:pt x="1461815" y="1342792"/>
                  <a:pt x="1461815" y="1342792"/>
                  <a:pt x="1461815" y="1342792"/>
                </a:cubicBezTo>
                <a:cubicBezTo>
                  <a:pt x="1463697" y="1340914"/>
                  <a:pt x="1463697" y="1339975"/>
                  <a:pt x="1463698" y="1338567"/>
                </a:cubicBezTo>
                <a:lnTo>
                  <a:pt x="1464097" y="1337071"/>
                </a:lnTo>
                <a:lnTo>
                  <a:pt x="1465580" y="1335280"/>
                </a:lnTo>
                <a:cubicBezTo>
                  <a:pt x="1465580" y="1335280"/>
                  <a:pt x="1465580" y="1331524"/>
                  <a:pt x="1465580" y="1331524"/>
                </a:cubicBezTo>
                <a:lnTo>
                  <a:pt x="1464097" y="1337071"/>
                </a:lnTo>
                <a:lnTo>
                  <a:pt x="1456639" y="1346078"/>
                </a:lnTo>
                <a:cubicBezTo>
                  <a:pt x="1454286" y="1348425"/>
                  <a:pt x="1452403" y="1350303"/>
                  <a:pt x="1450521" y="1354059"/>
                </a:cubicBezTo>
                <a:cubicBezTo>
                  <a:pt x="1446757" y="1357815"/>
                  <a:pt x="1461815" y="1335280"/>
                  <a:pt x="1450521" y="1346547"/>
                </a:cubicBezTo>
                <a:cubicBezTo>
                  <a:pt x="1454286" y="1342792"/>
                  <a:pt x="1458051" y="1335280"/>
                  <a:pt x="1454286" y="1335280"/>
                </a:cubicBezTo>
                <a:cubicBezTo>
                  <a:pt x="1454286" y="1335280"/>
                  <a:pt x="1454286" y="1335280"/>
                  <a:pt x="1450521" y="1339036"/>
                </a:cubicBezTo>
                <a:cubicBezTo>
                  <a:pt x="1446757" y="1346547"/>
                  <a:pt x="1450521" y="1339036"/>
                  <a:pt x="1446757" y="1342792"/>
                </a:cubicBezTo>
                <a:cubicBezTo>
                  <a:pt x="1446757" y="1346547"/>
                  <a:pt x="1450521" y="1339036"/>
                  <a:pt x="1442992" y="1346547"/>
                </a:cubicBezTo>
                <a:cubicBezTo>
                  <a:pt x="1446757" y="1346547"/>
                  <a:pt x="1442992" y="1350303"/>
                  <a:pt x="1439227" y="1354059"/>
                </a:cubicBezTo>
                <a:cubicBezTo>
                  <a:pt x="1439227" y="1350303"/>
                  <a:pt x="1435463" y="1357815"/>
                  <a:pt x="1435463" y="1357815"/>
                </a:cubicBezTo>
                <a:cubicBezTo>
                  <a:pt x="1439227" y="1350303"/>
                  <a:pt x="1439227" y="1350303"/>
                  <a:pt x="1439227" y="1350303"/>
                </a:cubicBezTo>
                <a:cubicBezTo>
                  <a:pt x="1442992" y="1342792"/>
                  <a:pt x="1439227" y="1354059"/>
                  <a:pt x="1442992" y="1342792"/>
                </a:cubicBezTo>
                <a:cubicBezTo>
                  <a:pt x="1442992" y="1342792"/>
                  <a:pt x="1444874" y="1339975"/>
                  <a:pt x="1445815" y="1337628"/>
                </a:cubicBezTo>
                <a:lnTo>
                  <a:pt x="1444043" y="1336154"/>
                </a:lnTo>
                <a:lnTo>
                  <a:pt x="1444874" y="1333872"/>
                </a:lnTo>
                <a:cubicBezTo>
                  <a:pt x="1444875" y="1334341"/>
                  <a:pt x="1444875" y="1335280"/>
                  <a:pt x="1446757" y="1331524"/>
                </a:cubicBezTo>
                <a:cubicBezTo>
                  <a:pt x="1446757" y="1331524"/>
                  <a:pt x="1450521" y="1324013"/>
                  <a:pt x="1454286" y="1316501"/>
                </a:cubicBezTo>
                <a:cubicBezTo>
                  <a:pt x="1454286" y="1316501"/>
                  <a:pt x="1450521" y="1320257"/>
                  <a:pt x="1450521" y="1320257"/>
                </a:cubicBezTo>
                <a:cubicBezTo>
                  <a:pt x="1446757" y="1324013"/>
                  <a:pt x="1446757" y="1324013"/>
                  <a:pt x="1446757" y="1331524"/>
                </a:cubicBezTo>
                <a:lnTo>
                  <a:pt x="1442155" y="1329438"/>
                </a:lnTo>
                <a:lnTo>
                  <a:pt x="1442992" y="1327768"/>
                </a:lnTo>
                <a:cubicBezTo>
                  <a:pt x="1439227" y="1327768"/>
                  <a:pt x="1435463" y="1324013"/>
                  <a:pt x="1435463" y="1320257"/>
                </a:cubicBezTo>
                <a:cubicBezTo>
                  <a:pt x="1431698" y="1324013"/>
                  <a:pt x="1439227" y="1316501"/>
                  <a:pt x="1435463" y="1312745"/>
                </a:cubicBezTo>
                <a:cubicBezTo>
                  <a:pt x="1431698" y="1316501"/>
                  <a:pt x="1431698" y="1320257"/>
                  <a:pt x="1427934" y="1320257"/>
                </a:cubicBezTo>
                <a:cubicBezTo>
                  <a:pt x="1427934" y="1312745"/>
                  <a:pt x="1424169" y="1316501"/>
                  <a:pt x="1420404" y="1316501"/>
                </a:cubicBezTo>
                <a:cubicBezTo>
                  <a:pt x="1420404" y="1312745"/>
                  <a:pt x="1427934" y="1305234"/>
                  <a:pt x="1424169" y="1305234"/>
                </a:cubicBezTo>
                <a:cubicBezTo>
                  <a:pt x="1420404" y="1308989"/>
                  <a:pt x="1424169" y="1301478"/>
                  <a:pt x="1416640" y="1308989"/>
                </a:cubicBezTo>
                <a:cubicBezTo>
                  <a:pt x="1420404" y="1301478"/>
                  <a:pt x="1420404" y="1301478"/>
                  <a:pt x="1420404" y="1301478"/>
                </a:cubicBezTo>
                <a:cubicBezTo>
                  <a:pt x="1420404" y="1301478"/>
                  <a:pt x="1420404" y="1301478"/>
                  <a:pt x="1420404" y="1305234"/>
                </a:cubicBezTo>
                <a:cubicBezTo>
                  <a:pt x="1420404" y="1301478"/>
                  <a:pt x="1420404" y="1297722"/>
                  <a:pt x="1424169" y="1297722"/>
                </a:cubicBezTo>
                <a:cubicBezTo>
                  <a:pt x="1424169" y="1290211"/>
                  <a:pt x="1420404" y="1297722"/>
                  <a:pt x="1420404" y="1297722"/>
                </a:cubicBezTo>
                <a:cubicBezTo>
                  <a:pt x="1416640" y="1301478"/>
                  <a:pt x="1416640" y="1301478"/>
                  <a:pt x="1416640" y="1301478"/>
                </a:cubicBezTo>
                <a:cubicBezTo>
                  <a:pt x="1412875" y="1305234"/>
                  <a:pt x="1416640" y="1297722"/>
                  <a:pt x="1412875" y="1301478"/>
                </a:cubicBezTo>
                <a:lnTo>
                  <a:pt x="1412875" y="1297722"/>
                </a:lnTo>
                <a:lnTo>
                  <a:pt x="1412875" y="1294905"/>
                </a:lnTo>
                <a:cubicBezTo>
                  <a:pt x="1412875" y="1293966"/>
                  <a:pt x="1412875" y="1293966"/>
                  <a:pt x="1412875" y="1293966"/>
                </a:cubicBezTo>
                <a:cubicBezTo>
                  <a:pt x="1420404" y="1282699"/>
                  <a:pt x="1420404" y="1282699"/>
                  <a:pt x="1420404" y="1282699"/>
                </a:cubicBezTo>
                <a:close/>
                <a:moveTo>
                  <a:pt x="1420404" y="1282699"/>
                </a:moveTo>
                <a:cubicBezTo>
                  <a:pt x="1424169" y="1282699"/>
                  <a:pt x="1424169" y="1282699"/>
                  <a:pt x="1424169" y="1282699"/>
                </a:cubicBezTo>
                <a:cubicBezTo>
                  <a:pt x="1424169" y="1282699"/>
                  <a:pt x="1424169" y="1286455"/>
                  <a:pt x="1424169" y="1286455"/>
                </a:cubicBezTo>
                <a:cubicBezTo>
                  <a:pt x="1420404" y="1286455"/>
                  <a:pt x="1424169" y="1282699"/>
                  <a:pt x="1420404" y="1282699"/>
                </a:cubicBezTo>
                <a:close/>
                <a:moveTo>
                  <a:pt x="1415256" y="1277243"/>
                </a:moveTo>
                <a:cubicBezTo>
                  <a:pt x="1416446" y="1276746"/>
                  <a:pt x="1417637" y="1276746"/>
                  <a:pt x="1417637" y="1278731"/>
                </a:cubicBezTo>
                <a:cubicBezTo>
                  <a:pt x="1412875" y="1278731"/>
                  <a:pt x="1412875" y="1282700"/>
                  <a:pt x="1412875" y="1278731"/>
                </a:cubicBezTo>
                <a:cubicBezTo>
                  <a:pt x="1412875" y="1278731"/>
                  <a:pt x="1414065" y="1277739"/>
                  <a:pt x="1415256" y="1277243"/>
                </a:cubicBezTo>
                <a:close/>
                <a:moveTo>
                  <a:pt x="386344" y="1275576"/>
                </a:moveTo>
                <a:cubicBezTo>
                  <a:pt x="386344" y="1275576"/>
                  <a:pt x="386344" y="1275576"/>
                  <a:pt x="390101" y="1279321"/>
                </a:cubicBezTo>
                <a:lnTo>
                  <a:pt x="388223" y="1279321"/>
                </a:lnTo>
                <a:close/>
                <a:moveTo>
                  <a:pt x="416400" y="1271831"/>
                </a:moveTo>
                <a:cubicBezTo>
                  <a:pt x="416400" y="1271831"/>
                  <a:pt x="417339" y="1275576"/>
                  <a:pt x="417809" y="1279321"/>
                </a:cubicBezTo>
                <a:lnTo>
                  <a:pt x="416400" y="1279321"/>
                </a:lnTo>
                <a:cubicBezTo>
                  <a:pt x="416400" y="1275576"/>
                  <a:pt x="416400" y="1275576"/>
                  <a:pt x="416400" y="1271831"/>
                </a:cubicBezTo>
                <a:close/>
                <a:moveTo>
                  <a:pt x="464589" y="1266133"/>
                </a:moveTo>
                <a:lnTo>
                  <a:pt x="465242" y="1268086"/>
                </a:lnTo>
                <a:lnTo>
                  <a:pt x="464713" y="1269494"/>
                </a:lnTo>
                <a:lnTo>
                  <a:pt x="464303" y="1268555"/>
                </a:lnTo>
                <a:close/>
                <a:moveTo>
                  <a:pt x="412643" y="1264342"/>
                </a:moveTo>
                <a:lnTo>
                  <a:pt x="412643" y="1271831"/>
                </a:lnTo>
                <a:cubicBezTo>
                  <a:pt x="412643" y="1268086"/>
                  <a:pt x="412643" y="1275576"/>
                  <a:pt x="408886" y="1268086"/>
                </a:cubicBezTo>
                <a:cubicBezTo>
                  <a:pt x="408886" y="1268086"/>
                  <a:pt x="412643" y="1271831"/>
                  <a:pt x="412643" y="1264342"/>
                </a:cubicBezTo>
                <a:close/>
                <a:moveTo>
                  <a:pt x="465242" y="1260597"/>
                </a:moveTo>
                <a:lnTo>
                  <a:pt x="464589" y="1266133"/>
                </a:lnTo>
                <a:lnTo>
                  <a:pt x="463155" y="1261845"/>
                </a:lnTo>
                <a:lnTo>
                  <a:pt x="463364" y="1262001"/>
                </a:lnTo>
                <a:cubicBezTo>
                  <a:pt x="464303" y="1263405"/>
                  <a:pt x="465242" y="1264342"/>
                  <a:pt x="465242" y="1260597"/>
                </a:cubicBezTo>
                <a:close/>
                <a:moveTo>
                  <a:pt x="420157" y="1260597"/>
                </a:moveTo>
                <a:lnTo>
                  <a:pt x="421050" y="1264824"/>
                </a:lnTo>
                <a:lnTo>
                  <a:pt x="420627" y="1264342"/>
                </a:lnTo>
                <a:cubicBezTo>
                  <a:pt x="420157" y="1262469"/>
                  <a:pt x="420157" y="1260597"/>
                  <a:pt x="420157" y="1260597"/>
                </a:cubicBezTo>
                <a:close/>
                <a:moveTo>
                  <a:pt x="450850" y="1260474"/>
                </a:moveTo>
                <a:cubicBezTo>
                  <a:pt x="450850" y="1262062"/>
                  <a:pt x="450850" y="1261268"/>
                  <a:pt x="451247" y="1260871"/>
                </a:cubicBezTo>
                <a:lnTo>
                  <a:pt x="453971" y="1263595"/>
                </a:lnTo>
                <a:close/>
                <a:moveTo>
                  <a:pt x="431800" y="1257299"/>
                </a:moveTo>
                <a:lnTo>
                  <a:pt x="434975" y="1260474"/>
                </a:lnTo>
                <a:cubicBezTo>
                  <a:pt x="434975" y="1260474"/>
                  <a:pt x="434975" y="1260474"/>
                  <a:pt x="434975" y="1263649"/>
                </a:cubicBezTo>
                <a:cubicBezTo>
                  <a:pt x="431800" y="1260474"/>
                  <a:pt x="431800" y="1260474"/>
                  <a:pt x="431800" y="1257299"/>
                </a:cubicBezTo>
                <a:close/>
                <a:moveTo>
                  <a:pt x="461485" y="1256852"/>
                </a:moveTo>
                <a:lnTo>
                  <a:pt x="463155" y="1261845"/>
                </a:lnTo>
                <a:lnTo>
                  <a:pt x="461962" y="1260953"/>
                </a:lnTo>
                <a:lnTo>
                  <a:pt x="461962" y="1268412"/>
                </a:lnTo>
                <a:cubicBezTo>
                  <a:pt x="460375" y="1266428"/>
                  <a:pt x="460375" y="1264443"/>
                  <a:pt x="460771" y="1262955"/>
                </a:cubicBezTo>
                <a:lnTo>
                  <a:pt x="461793" y="1260827"/>
                </a:lnTo>
                <a:lnTo>
                  <a:pt x="461485" y="1260597"/>
                </a:lnTo>
                <a:cubicBezTo>
                  <a:pt x="461485" y="1260597"/>
                  <a:pt x="461485" y="1256852"/>
                  <a:pt x="461485" y="1256852"/>
                </a:cubicBezTo>
                <a:close/>
                <a:moveTo>
                  <a:pt x="453971" y="1256852"/>
                </a:moveTo>
                <a:cubicBezTo>
                  <a:pt x="453971" y="1264342"/>
                  <a:pt x="457728" y="1256852"/>
                  <a:pt x="457728" y="1264342"/>
                </a:cubicBezTo>
                <a:cubicBezTo>
                  <a:pt x="453971" y="1260597"/>
                  <a:pt x="453971" y="1260597"/>
                  <a:pt x="453971" y="1268086"/>
                </a:cubicBezTo>
                <a:lnTo>
                  <a:pt x="453971" y="1263595"/>
                </a:lnTo>
                <a:lnTo>
                  <a:pt x="453971" y="1260597"/>
                </a:lnTo>
                <a:cubicBezTo>
                  <a:pt x="453971" y="1260597"/>
                  <a:pt x="453971" y="1256852"/>
                  <a:pt x="453971" y="1256852"/>
                </a:cubicBezTo>
                <a:close/>
                <a:moveTo>
                  <a:pt x="442700" y="1253107"/>
                </a:moveTo>
                <a:cubicBezTo>
                  <a:pt x="442700" y="1256852"/>
                  <a:pt x="446457" y="1264342"/>
                  <a:pt x="446457" y="1268086"/>
                </a:cubicBezTo>
                <a:cubicBezTo>
                  <a:pt x="442700" y="1264342"/>
                  <a:pt x="442700" y="1256852"/>
                  <a:pt x="442700" y="1260597"/>
                </a:cubicBezTo>
                <a:cubicBezTo>
                  <a:pt x="442700" y="1260597"/>
                  <a:pt x="442700" y="1249362"/>
                  <a:pt x="442700" y="1253107"/>
                </a:cubicBezTo>
                <a:close/>
                <a:moveTo>
                  <a:pt x="446457" y="1249362"/>
                </a:moveTo>
                <a:cubicBezTo>
                  <a:pt x="450214" y="1256852"/>
                  <a:pt x="450214" y="1256852"/>
                  <a:pt x="450214" y="1256852"/>
                </a:cubicBezTo>
                <a:cubicBezTo>
                  <a:pt x="450214" y="1264342"/>
                  <a:pt x="446457" y="1253107"/>
                  <a:pt x="450214" y="1264342"/>
                </a:cubicBezTo>
                <a:cubicBezTo>
                  <a:pt x="450214" y="1264342"/>
                  <a:pt x="453971" y="1279321"/>
                  <a:pt x="453971" y="1268086"/>
                </a:cubicBezTo>
                <a:cubicBezTo>
                  <a:pt x="457728" y="1275576"/>
                  <a:pt x="453971" y="1268086"/>
                  <a:pt x="453971" y="1275576"/>
                </a:cubicBezTo>
                <a:cubicBezTo>
                  <a:pt x="453971" y="1275576"/>
                  <a:pt x="457728" y="1283066"/>
                  <a:pt x="457728" y="1290556"/>
                </a:cubicBezTo>
                <a:cubicBezTo>
                  <a:pt x="457728" y="1290556"/>
                  <a:pt x="457728" y="1286811"/>
                  <a:pt x="457728" y="1286811"/>
                </a:cubicBezTo>
                <a:cubicBezTo>
                  <a:pt x="457728" y="1284938"/>
                  <a:pt x="457728" y="1284002"/>
                  <a:pt x="457728" y="1282598"/>
                </a:cubicBezTo>
                <a:lnTo>
                  <a:pt x="457728" y="1276044"/>
                </a:lnTo>
                <a:lnTo>
                  <a:pt x="457728" y="1275576"/>
                </a:lnTo>
                <a:lnTo>
                  <a:pt x="457728" y="1268086"/>
                </a:lnTo>
                <a:cubicBezTo>
                  <a:pt x="461485" y="1271831"/>
                  <a:pt x="461485" y="1275576"/>
                  <a:pt x="461485" y="1279321"/>
                </a:cubicBezTo>
                <a:cubicBezTo>
                  <a:pt x="461485" y="1275576"/>
                  <a:pt x="465242" y="1275576"/>
                  <a:pt x="465242" y="1275576"/>
                </a:cubicBezTo>
                <a:cubicBezTo>
                  <a:pt x="463364" y="1271831"/>
                  <a:pt x="463364" y="1271831"/>
                  <a:pt x="463833" y="1271831"/>
                </a:cubicBezTo>
                <a:lnTo>
                  <a:pt x="464713" y="1269494"/>
                </a:lnTo>
                <a:lnTo>
                  <a:pt x="468999" y="1279321"/>
                </a:lnTo>
                <a:cubicBezTo>
                  <a:pt x="468999" y="1275576"/>
                  <a:pt x="468999" y="1283066"/>
                  <a:pt x="468999" y="1283066"/>
                </a:cubicBezTo>
                <a:cubicBezTo>
                  <a:pt x="468999" y="1279321"/>
                  <a:pt x="468999" y="1275576"/>
                  <a:pt x="472757" y="1275576"/>
                </a:cubicBezTo>
                <a:cubicBezTo>
                  <a:pt x="472757" y="1279321"/>
                  <a:pt x="476514" y="1275576"/>
                  <a:pt x="476514" y="1271831"/>
                </a:cubicBezTo>
                <a:lnTo>
                  <a:pt x="478945" y="1281524"/>
                </a:lnTo>
                <a:lnTo>
                  <a:pt x="478862" y="1281662"/>
                </a:lnTo>
                <a:cubicBezTo>
                  <a:pt x="479332" y="1284002"/>
                  <a:pt x="480271" y="1286811"/>
                  <a:pt x="480271" y="1286811"/>
                </a:cubicBezTo>
                <a:lnTo>
                  <a:pt x="478945" y="1281524"/>
                </a:lnTo>
                <a:lnTo>
                  <a:pt x="480271" y="1279321"/>
                </a:lnTo>
                <a:cubicBezTo>
                  <a:pt x="480271" y="1283066"/>
                  <a:pt x="480271" y="1283066"/>
                  <a:pt x="480271" y="1283066"/>
                </a:cubicBezTo>
                <a:cubicBezTo>
                  <a:pt x="480271" y="1279321"/>
                  <a:pt x="484028" y="1286811"/>
                  <a:pt x="480271" y="1275576"/>
                </a:cubicBezTo>
                <a:cubicBezTo>
                  <a:pt x="484028" y="1283066"/>
                  <a:pt x="484028" y="1283066"/>
                  <a:pt x="484028" y="1283066"/>
                </a:cubicBezTo>
                <a:cubicBezTo>
                  <a:pt x="484028" y="1290556"/>
                  <a:pt x="484028" y="1290556"/>
                  <a:pt x="484028" y="1290556"/>
                </a:cubicBezTo>
                <a:cubicBezTo>
                  <a:pt x="487785" y="1294301"/>
                  <a:pt x="487785" y="1286811"/>
                  <a:pt x="487785" y="1286811"/>
                </a:cubicBezTo>
                <a:cubicBezTo>
                  <a:pt x="487785" y="1283066"/>
                  <a:pt x="487785" y="1283066"/>
                  <a:pt x="487785" y="1283066"/>
                </a:cubicBezTo>
                <a:cubicBezTo>
                  <a:pt x="487785" y="1279321"/>
                  <a:pt x="487785" y="1283066"/>
                  <a:pt x="491542" y="1279321"/>
                </a:cubicBezTo>
                <a:lnTo>
                  <a:pt x="491542" y="1283066"/>
                </a:lnTo>
                <a:cubicBezTo>
                  <a:pt x="491542" y="1286811"/>
                  <a:pt x="495299" y="1290556"/>
                  <a:pt x="491542" y="1286811"/>
                </a:cubicBezTo>
                <a:cubicBezTo>
                  <a:pt x="491542" y="1283066"/>
                  <a:pt x="487785" y="1286811"/>
                  <a:pt x="491542" y="1290556"/>
                </a:cubicBezTo>
                <a:lnTo>
                  <a:pt x="491542" y="1298045"/>
                </a:lnTo>
                <a:cubicBezTo>
                  <a:pt x="491542" y="1301790"/>
                  <a:pt x="491542" y="1305535"/>
                  <a:pt x="487785" y="1301790"/>
                </a:cubicBezTo>
                <a:cubicBezTo>
                  <a:pt x="487785" y="1298045"/>
                  <a:pt x="487785" y="1309280"/>
                  <a:pt x="487785" y="1305535"/>
                </a:cubicBezTo>
                <a:cubicBezTo>
                  <a:pt x="484028" y="1301790"/>
                  <a:pt x="484028" y="1294301"/>
                  <a:pt x="484028" y="1294301"/>
                </a:cubicBezTo>
                <a:lnTo>
                  <a:pt x="484028" y="1301790"/>
                </a:lnTo>
                <a:lnTo>
                  <a:pt x="484028" y="1305535"/>
                </a:lnTo>
                <a:lnTo>
                  <a:pt x="484028" y="1309280"/>
                </a:lnTo>
                <a:cubicBezTo>
                  <a:pt x="480271" y="1305535"/>
                  <a:pt x="476514" y="1309280"/>
                  <a:pt x="476514" y="1305535"/>
                </a:cubicBezTo>
                <a:cubicBezTo>
                  <a:pt x="476514" y="1301790"/>
                  <a:pt x="476514" y="1301790"/>
                  <a:pt x="476514" y="1301790"/>
                </a:cubicBezTo>
                <a:cubicBezTo>
                  <a:pt x="476514" y="1313025"/>
                  <a:pt x="472757" y="1305535"/>
                  <a:pt x="472757" y="1313025"/>
                </a:cubicBezTo>
                <a:cubicBezTo>
                  <a:pt x="468999" y="1309280"/>
                  <a:pt x="468999" y="1316770"/>
                  <a:pt x="465242" y="1309280"/>
                </a:cubicBezTo>
                <a:cubicBezTo>
                  <a:pt x="461485" y="1313025"/>
                  <a:pt x="461485" y="1316770"/>
                  <a:pt x="457728" y="1316770"/>
                </a:cubicBezTo>
                <a:cubicBezTo>
                  <a:pt x="453971" y="1309280"/>
                  <a:pt x="453971" y="1309280"/>
                  <a:pt x="453971" y="1309280"/>
                </a:cubicBezTo>
                <a:cubicBezTo>
                  <a:pt x="453971" y="1313025"/>
                  <a:pt x="453971" y="1312089"/>
                  <a:pt x="453971" y="1310216"/>
                </a:cubicBezTo>
                <a:lnTo>
                  <a:pt x="453971" y="1316770"/>
                </a:lnTo>
                <a:cubicBezTo>
                  <a:pt x="450214" y="1313025"/>
                  <a:pt x="450214" y="1320514"/>
                  <a:pt x="450214" y="1324259"/>
                </a:cubicBezTo>
                <a:cubicBezTo>
                  <a:pt x="450214" y="1320514"/>
                  <a:pt x="450214" y="1320514"/>
                  <a:pt x="450214" y="1320514"/>
                </a:cubicBezTo>
                <a:cubicBezTo>
                  <a:pt x="450214" y="1328004"/>
                  <a:pt x="446457" y="1320514"/>
                  <a:pt x="442700" y="1320514"/>
                </a:cubicBezTo>
                <a:cubicBezTo>
                  <a:pt x="442700" y="1320514"/>
                  <a:pt x="442700" y="1316770"/>
                  <a:pt x="442700" y="1316770"/>
                </a:cubicBezTo>
                <a:cubicBezTo>
                  <a:pt x="442700" y="1324259"/>
                  <a:pt x="442700" y="1324259"/>
                  <a:pt x="438943" y="1328004"/>
                </a:cubicBezTo>
                <a:cubicBezTo>
                  <a:pt x="438943" y="1328004"/>
                  <a:pt x="435186" y="1328004"/>
                  <a:pt x="435186" y="1324259"/>
                </a:cubicBezTo>
                <a:cubicBezTo>
                  <a:pt x="431429" y="1335494"/>
                  <a:pt x="427672" y="1328004"/>
                  <a:pt x="423915" y="1335494"/>
                </a:cubicBezTo>
                <a:cubicBezTo>
                  <a:pt x="423915" y="1331749"/>
                  <a:pt x="423915" y="1331749"/>
                  <a:pt x="423915" y="1331749"/>
                </a:cubicBezTo>
                <a:cubicBezTo>
                  <a:pt x="420157" y="1342984"/>
                  <a:pt x="412643" y="1335494"/>
                  <a:pt x="412643" y="1339239"/>
                </a:cubicBezTo>
                <a:cubicBezTo>
                  <a:pt x="408886" y="1331749"/>
                  <a:pt x="408886" y="1331749"/>
                  <a:pt x="408886" y="1331749"/>
                </a:cubicBezTo>
                <a:cubicBezTo>
                  <a:pt x="408886" y="1328004"/>
                  <a:pt x="408886" y="1335494"/>
                  <a:pt x="408886" y="1339239"/>
                </a:cubicBezTo>
                <a:cubicBezTo>
                  <a:pt x="408886" y="1339239"/>
                  <a:pt x="408886" y="1346729"/>
                  <a:pt x="405129" y="1339239"/>
                </a:cubicBezTo>
                <a:cubicBezTo>
                  <a:pt x="405129" y="1335494"/>
                  <a:pt x="405129" y="1342984"/>
                  <a:pt x="405129" y="1342984"/>
                </a:cubicBezTo>
                <a:cubicBezTo>
                  <a:pt x="401372" y="1342984"/>
                  <a:pt x="401372" y="1342984"/>
                  <a:pt x="397615" y="1342984"/>
                </a:cubicBezTo>
                <a:cubicBezTo>
                  <a:pt x="397615" y="1342984"/>
                  <a:pt x="397615" y="1339239"/>
                  <a:pt x="397615" y="1339239"/>
                </a:cubicBezTo>
                <a:cubicBezTo>
                  <a:pt x="397615" y="1342984"/>
                  <a:pt x="393858" y="1335494"/>
                  <a:pt x="397615" y="1346729"/>
                </a:cubicBezTo>
                <a:cubicBezTo>
                  <a:pt x="393858" y="1342984"/>
                  <a:pt x="390101" y="1354218"/>
                  <a:pt x="386344" y="1346729"/>
                </a:cubicBezTo>
                <a:cubicBezTo>
                  <a:pt x="390101" y="1346729"/>
                  <a:pt x="390101" y="1350473"/>
                  <a:pt x="390101" y="1350473"/>
                </a:cubicBezTo>
                <a:cubicBezTo>
                  <a:pt x="386344" y="1350473"/>
                  <a:pt x="382587" y="1346729"/>
                  <a:pt x="382587" y="1350473"/>
                </a:cubicBezTo>
                <a:cubicBezTo>
                  <a:pt x="378830" y="1357963"/>
                  <a:pt x="375073" y="1346729"/>
                  <a:pt x="371315" y="1350473"/>
                </a:cubicBezTo>
                <a:cubicBezTo>
                  <a:pt x="367558" y="1357963"/>
                  <a:pt x="360044" y="1354218"/>
                  <a:pt x="356287" y="1357963"/>
                </a:cubicBezTo>
                <a:cubicBezTo>
                  <a:pt x="356287" y="1354218"/>
                  <a:pt x="356287" y="1354218"/>
                  <a:pt x="356287" y="1354218"/>
                </a:cubicBezTo>
                <a:cubicBezTo>
                  <a:pt x="356287" y="1361708"/>
                  <a:pt x="348773" y="1346729"/>
                  <a:pt x="348773" y="1357963"/>
                </a:cubicBezTo>
                <a:cubicBezTo>
                  <a:pt x="348773" y="1357963"/>
                  <a:pt x="348773" y="1357963"/>
                  <a:pt x="348773" y="1354218"/>
                </a:cubicBezTo>
                <a:cubicBezTo>
                  <a:pt x="348773" y="1361708"/>
                  <a:pt x="341259" y="1350473"/>
                  <a:pt x="341259" y="1357963"/>
                </a:cubicBezTo>
                <a:cubicBezTo>
                  <a:pt x="341259" y="1350473"/>
                  <a:pt x="337502" y="1357963"/>
                  <a:pt x="337502" y="1354218"/>
                </a:cubicBezTo>
                <a:cubicBezTo>
                  <a:pt x="337502" y="1354218"/>
                  <a:pt x="337502" y="1354218"/>
                  <a:pt x="337502" y="1350473"/>
                </a:cubicBezTo>
                <a:cubicBezTo>
                  <a:pt x="333745" y="1346729"/>
                  <a:pt x="337502" y="1361708"/>
                  <a:pt x="333745" y="1350473"/>
                </a:cubicBezTo>
                <a:cubicBezTo>
                  <a:pt x="333745" y="1350473"/>
                  <a:pt x="333745" y="1354218"/>
                  <a:pt x="333745" y="1354218"/>
                </a:cubicBezTo>
                <a:cubicBezTo>
                  <a:pt x="329988" y="1354218"/>
                  <a:pt x="326230" y="1357963"/>
                  <a:pt x="318716" y="1361708"/>
                </a:cubicBezTo>
                <a:cubicBezTo>
                  <a:pt x="314959" y="1357963"/>
                  <a:pt x="318716" y="1346729"/>
                  <a:pt x="314959" y="1354218"/>
                </a:cubicBezTo>
                <a:cubicBezTo>
                  <a:pt x="314959" y="1357963"/>
                  <a:pt x="311202" y="1342984"/>
                  <a:pt x="311202" y="1350473"/>
                </a:cubicBezTo>
                <a:cubicBezTo>
                  <a:pt x="314959" y="1354218"/>
                  <a:pt x="311202" y="1354218"/>
                  <a:pt x="314959" y="1357963"/>
                </a:cubicBezTo>
                <a:cubicBezTo>
                  <a:pt x="311202" y="1354218"/>
                  <a:pt x="307445" y="1346729"/>
                  <a:pt x="307445" y="1354218"/>
                </a:cubicBezTo>
                <a:cubicBezTo>
                  <a:pt x="307445" y="1350473"/>
                  <a:pt x="307445" y="1350473"/>
                  <a:pt x="307445" y="1350473"/>
                </a:cubicBezTo>
                <a:cubicBezTo>
                  <a:pt x="307445" y="1357963"/>
                  <a:pt x="303688" y="1354218"/>
                  <a:pt x="303688" y="1365453"/>
                </a:cubicBezTo>
                <a:cubicBezTo>
                  <a:pt x="292417" y="1369198"/>
                  <a:pt x="284903" y="1376688"/>
                  <a:pt x="273631" y="1380433"/>
                </a:cubicBezTo>
                <a:cubicBezTo>
                  <a:pt x="262360" y="1380433"/>
                  <a:pt x="251089" y="1384177"/>
                  <a:pt x="239818" y="1380433"/>
                </a:cubicBezTo>
                <a:lnTo>
                  <a:pt x="233490" y="1377279"/>
                </a:lnTo>
                <a:lnTo>
                  <a:pt x="233713" y="1376688"/>
                </a:lnTo>
                <a:cubicBezTo>
                  <a:pt x="234183" y="1376688"/>
                  <a:pt x="234183" y="1376688"/>
                  <a:pt x="232304" y="1372943"/>
                </a:cubicBezTo>
                <a:cubicBezTo>
                  <a:pt x="232304" y="1372943"/>
                  <a:pt x="232304" y="1372943"/>
                  <a:pt x="232304" y="1376688"/>
                </a:cubicBezTo>
                <a:lnTo>
                  <a:pt x="233490" y="1377279"/>
                </a:lnTo>
                <a:lnTo>
                  <a:pt x="232304" y="1380433"/>
                </a:lnTo>
                <a:cubicBezTo>
                  <a:pt x="228546" y="1380433"/>
                  <a:pt x="224789" y="1384177"/>
                  <a:pt x="221032" y="1384177"/>
                </a:cubicBezTo>
                <a:lnTo>
                  <a:pt x="221032" y="1380433"/>
                </a:lnTo>
                <a:cubicBezTo>
                  <a:pt x="221032" y="1380433"/>
                  <a:pt x="217275" y="1384177"/>
                  <a:pt x="221032" y="1387922"/>
                </a:cubicBezTo>
                <a:cubicBezTo>
                  <a:pt x="209761" y="1395412"/>
                  <a:pt x="198490" y="1380433"/>
                  <a:pt x="187219" y="1384177"/>
                </a:cubicBezTo>
                <a:cubicBezTo>
                  <a:pt x="187219" y="1380433"/>
                  <a:pt x="183462" y="1384177"/>
                  <a:pt x="179704" y="1387922"/>
                </a:cubicBezTo>
                <a:cubicBezTo>
                  <a:pt x="172190" y="1380433"/>
                  <a:pt x="164676" y="1372943"/>
                  <a:pt x="157162" y="1380433"/>
                </a:cubicBezTo>
                <a:cubicBezTo>
                  <a:pt x="157162" y="1380433"/>
                  <a:pt x="157162" y="1361708"/>
                  <a:pt x="157162" y="1354218"/>
                </a:cubicBezTo>
                <a:cubicBezTo>
                  <a:pt x="160919" y="1339239"/>
                  <a:pt x="168433" y="1354218"/>
                  <a:pt x="172190" y="1342984"/>
                </a:cubicBezTo>
                <a:cubicBezTo>
                  <a:pt x="172190" y="1342984"/>
                  <a:pt x="172190" y="1350473"/>
                  <a:pt x="172190" y="1350473"/>
                </a:cubicBezTo>
                <a:cubicBezTo>
                  <a:pt x="175947" y="1335494"/>
                  <a:pt x="183462" y="1342984"/>
                  <a:pt x="190976" y="1354218"/>
                </a:cubicBezTo>
                <a:cubicBezTo>
                  <a:pt x="190976" y="1357963"/>
                  <a:pt x="190976" y="1346729"/>
                  <a:pt x="190976" y="1350473"/>
                </a:cubicBezTo>
                <a:cubicBezTo>
                  <a:pt x="190976" y="1350473"/>
                  <a:pt x="190976" y="1350473"/>
                  <a:pt x="194733" y="1354218"/>
                </a:cubicBezTo>
                <a:cubicBezTo>
                  <a:pt x="190976" y="1346729"/>
                  <a:pt x="194733" y="1350473"/>
                  <a:pt x="194733" y="1346729"/>
                </a:cubicBezTo>
                <a:lnTo>
                  <a:pt x="194733" y="1350473"/>
                </a:lnTo>
                <a:cubicBezTo>
                  <a:pt x="194733" y="1335494"/>
                  <a:pt x="202247" y="1350473"/>
                  <a:pt x="202247" y="1342984"/>
                </a:cubicBezTo>
                <a:cubicBezTo>
                  <a:pt x="202247" y="1346729"/>
                  <a:pt x="202247" y="1346729"/>
                  <a:pt x="202247" y="1346729"/>
                </a:cubicBezTo>
                <a:cubicBezTo>
                  <a:pt x="206004" y="1335494"/>
                  <a:pt x="209761" y="1339239"/>
                  <a:pt x="213518" y="1335494"/>
                </a:cubicBezTo>
                <a:cubicBezTo>
                  <a:pt x="213518" y="1342984"/>
                  <a:pt x="213518" y="1342984"/>
                  <a:pt x="213518" y="1342984"/>
                </a:cubicBezTo>
                <a:cubicBezTo>
                  <a:pt x="213518" y="1335494"/>
                  <a:pt x="213518" y="1335494"/>
                  <a:pt x="217275" y="1331749"/>
                </a:cubicBezTo>
                <a:cubicBezTo>
                  <a:pt x="221032" y="1331749"/>
                  <a:pt x="221032" y="1331749"/>
                  <a:pt x="221032" y="1331749"/>
                </a:cubicBezTo>
                <a:cubicBezTo>
                  <a:pt x="221032" y="1324259"/>
                  <a:pt x="224789" y="1335494"/>
                  <a:pt x="224789" y="1331749"/>
                </a:cubicBezTo>
                <a:cubicBezTo>
                  <a:pt x="228546" y="1328004"/>
                  <a:pt x="228546" y="1335494"/>
                  <a:pt x="228546" y="1328004"/>
                </a:cubicBezTo>
                <a:cubicBezTo>
                  <a:pt x="228546" y="1331749"/>
                  <a:pt x="228546" y="1328004"/>
                  <a:pt x="228546" y="1339239"/>
                </a:cubicBezTo>
                <a:cubicBezTo>
                  <a:pt x="232304" y="1328004"/>
                  <a:pt x="239818" y="1331749"/>
                  <a:pt x="243575" y="1328004"/>
                </a:cubicBezTo>
                <a:cubicBezTo>
                  <a:pt x="247332" y="1335494"/>
                  <a:pt x="247332" y="1335494"/>
                  <a:pt x="247332" y="1335494"/>
                </a:cubicBezTo>
                <a:cubicBezTo>
                  <a:pt x="247332" y="1335494"/>
                  <a:pt x="247332" y="1335494"/>
                  <a:pt x="247332" y="1331749"/>
                </a:cubicBezTo>
                <a:cubicBezTo>
                  <a:pt x="247332" y="1331749"/>
                  <a:pt x="247332" y="1335494"/>
                  <a:pt x="251089" y="1335494"/>
                </a:cubicBezTo>
                <a:cubicBezTo>
                  <a:pt x="251089" y="1331749"/>
                  <a:pt x="254846" y="1331749"/>
                  <a:pt x="254846" y="1328004"/>
                </a:cubicBezTo>
                <a:cubicBezTo>
                  <a:pt x="254846" y="1331749"/>
                  <a:pt x="254846" y="1331749"/>
                  <a:pt x="254846" y="1331749"/>
                </a:cubicBezTo>
                <a:cubicBezTo>
                  <a:pt x="254846" y="1329877"/>
                  <a:pt x="254846" y="1330813"/>
                  <a:pt x="255316" y="1331749"/>
                </a:cubicBezTo>
                <a:lnTo>
                  <a:pt x="257194" y="1331749"/>
                </a:lnTo>
                <a:lnTo>
                  <a:pt x="257194" y="1331749"/>
                </a:lnTo>
                <a:cubicBezTo>
                  <a:pt x="257664" y="1334558"/>
                  <a:pt x="258603" y="1337367"/>
                  <a:pt x="258603" y="1335494"/>
                </a:cubicBezTo>
                <a:cubicBezTo>
                  <a:pt x="258603" y="1335494"/>
                  <a:pt x="258603" y="1335494"/>
                  <a:pt x="258603" y="1331749"/>
                </a:cubicBezTo>
                <a:cubicBezTo>
                  <a:pt x="258603" y="1324259"/>
                  <a:pt x="262360" y="1328004"/>
                  <a:pt x="262360" y="1324259"/>
                </a:cubicBezTo>
                <a:cubicBezTo>
                  <a:pt x="262360" y="1328004"/>
                  <a:pt x="262360" y="1328004"/>
                  <a:pt x="262360" y="1328004"/>
                </a:cubicBezTo>
                <a:cubicBezTo>
                  <a:pt x="262360" y="1324259"/>
                  <a:pt x="266117" y="1328004"/>
                  <a:pt x="266117" y="1324259"/>
                </a:cubicBezTo>
                <a:cubicBezTo>
                  <a:pt x="266117" y="1324259"/>
                  <a:pt x="267056" y="1327068"/>
                  <a:pt x="267996" y="1329409"/>
                </a:cubicBezTo>
                <a:lnTo>
                  <a:pt x="269746" y="1331590"/>
                </a:lnTo>
                <a:lnTo>
                  <a:pt x="266700" y="1323974"/>
                </a:lnTo>
                <a:lnTo>
                  <a:pt x="269874" y="1323974"/>
                </a:lnTo>
                <a:lnTo>
                  <a:pt x="269874" y="1320514"/>
                </a:lnTo>
                <a:cubicBezTo>
                  <a:pt x="269874" y="1320514"/>
                  <a:pt x="273631" y="1324259"/>
                  <a:pt x="273631" y="1320514"/>
                </a:cubicBezTo>
                <a:cubicBezTo>
                  <a:pt x="273631" y="1324259"/>
                  <a:pt x="277388" y="1331749"/>
                  <a:pt x="273631" y="1331749"/>
                </a:cubicBezTo>
                <a:cubicBezTo>
                  <a:pt x="277388" y="1335494"/>
                  <a:pt x="277388" y="1335494"/>
                  <a:pt x="277388" y="1335494"/>
                </a:cubicBezTo>
                <a:cubicBezTo>
                  <a:pt x="277388" y="1331749"/>
                  <a:pt x="277388" y="1320514"/>
                  <a:pt x="281146" y="1320514"/>
                </a:cubicBezTo>
                <a:lnTo>
                  <a:pt x="281146" y="1318642"/>
                </a:lnTo>
                <a:cubicBezTo>
                  <a:pt x="281146" y="1316770"/>
                  <a:pt x="281146" y="1316770"/>
                  <a:pt x="281146" y="1316770"/>
                </a:cubicBezTo>
                <a:cubicBezTo>
                  <a:pt x="281146" y="1313025"/>
                  <a:pt x="281146" y="1320514"/>
                  <a:pt x="284903" y="1320514"/>
                </a:cubicBezTo>
                <a:cubicBezTo>
                  <a:pt x="288660" y="1324259"/>
                  <a:pt x="284903" y="1320514"/>
                  <a:pt x="288660" y="1324259"/>
                </a:cubicBezTo>
                <a:cubicBezTo>
                  <a:pt x="288660" y="1324259"/>
                  <a:pt x="288660" y="1320514"/>
                  <a:pt x="288660" y="1320514"/>
                </a:cubicBezTo>
                <a:cubicBezTo>
                  <a:pt x="288660" y="1322387"/>
                  <a:pt x="288660" y="1321451"/>
                  <a:pt x="288660" y="1319579"/>
                </a:cubicBezTo>
                <a:lnTo>
                  <a:pt x="288660" y="1316770"/>
                </a:lnTo>
                <a:cubicBezTo>
                  <a:pt x="288660" y="1320514"/>
                  <a:pt x="288660" y="1313025"/>
                  <a:pt x="288660" y="1313025"/>
                </a:cubicBezTo>
                <a:lnTo>
                  <a:pt x="288660" y="1309280"/>
                </a:lnTo>
                <a:cubicBezTo>
                  <a:pt x="292417" y="1316770"/>
                  <a:pt x="292417" y="1316770"/>
                  <a:pt x="292417" y="1316770"/>
                </a:cubicBezTo>
                <a:lnTo>
                  <a:pt x="292417" y="1309280"/>
                </a:lnTo>
                <a:cubicBezTo>
                  <a:pt x="296174" y="1313025"/>
                  <a:pt x="296174" y="1301790"/>
                  <a:pt x="299931" y="1309280"/>
                </a:cubicBezTo>
                <a:cubicBezTo>
                  <a:pt x="299931" y="1305535"/>
                  <a:pt x="303688" y="1298045"/>
                  <a:pt x="307445" y="1305535"/>
                </a:cubicBezTo>
                <a:lnTo>
                  <a:pt x="308811" y="1304514"/>
                </a:lnTo>
                <a:lnTo>
                  <a:pt x="311202" y="1305535"/>
                </a:lnTo>
                <a:cubicBezTo>
                  <a:pt x="311202" y="1305535"/>
                  <a:pt x="311202" y="1298045"/>
                  <a:pt x="311202" y="1301790"/>
                </a:cubicBezTo>
                <a:cubicBezTo>
                  <a:pt x="311202" y="1301790"/>
                  <a:pt x="311202" y="1309280"/>
                  <a:pt x="314959" y="1309280"/>
                </a:cubicBezTo>
                <a:cubicBezTo>
                  <a:pt x="314959" y="1309280"/>
                  <a:pt x="314959" y="1305535"/>
                  <a:pt x="314959" y="1305535"/>
                </a:cubicBezTo>
                <a:cubicBezTo>
                  <a:pt x="314959" y="1301790"/>
                  <a:pt x="314959" y="1301790"/>
                  <a:pt x="314959" y="1301790"/>
                </a:cubicBezTo>
                <a:cubicBezTo>
                  <a:pt x="314959" y="1298045"/>
                  <a:pt x="314959" y="1301790"/>
                  <a:pt x="314959" y="1298045"/>
                </a:cubicBezTo>
                <a:cubicBezTo>
                  <a:pt x="314959" y="1301790"/>
                  <a:pt x="314959" y="1294301"/>
                  <a:pt x="318716" y="1301790"/>
                </a:cubicBezTo>
                <a:cubicBezTo>
                  <a:pt x="314959" y="1294301"/>
                  <a:pt x="318716" y="1301790"/>
                  <a:pt x="318716" y="1294301"/>
                </a:cubicBezTo>
                <a:cubicBezTo>
                  <a:pt x="322473" y="1298045"/>
                  <a:pt x="322473" y="1294301"/>
                  <a:pt x="322473" y="1301790"/>
                </a:cubicBezTo>
                <a:cubicBezTo>
                  <a:pt x="322473" y="1298045"/>
                  <a:pt x="326230" y="1294301"/>
                  <a:pt x="326230" y="1298045"/>
                </a:cubicBezTo>
                <a:cubicBezTo>
                  <a:pt x="326230" y="1301790"/>
                  <a:pt x="329988" y="1305535"/>
                  <a:pt x="329988" y="1309280"/>
                </a:cubicBezTo>
                <a:cubicBezTo>
                  <a:pt x="329988" y="1305535"/>
                  <a:pt x="329988" y="1298045"/>
                  <a:pt x="329988" y="1294301"/>
                </a:cubicBezTo>
                <a:cubicBezTo>
                  <a:pt x="331867" y="1299918"/>
                  <a:pt x="331867" y="1298982"/>
                  <a:pt x="331867" y="1297577"/>
                </a:cubicBezTo>
                <a:lnTo>
                  <a:pt x="333375" y="1297953"/>
                </a:lnTo>
                <a:lnTo>
                  <a:pt x="333745" y="1298045"/>
                </a:lnTo>
                <a:cubicBezTo>
                  <a:pt x="333745" y="1298045"/>
                  <a:pt x="333745" y="1301790"/>
                  <a:pt x="333745" y="1305535"/>
                </a:cubicBezTo>
                <a:cubicBezTo>
                  <a:pt x="337502" y="1313025"/>
                  <a:pt x="333745" y="1298045"/>
                  <a:pt x="337502" y="1301790"/>
                </a:cubicBezTo>
                <a:cubicBezTo>
                  <a:pt x="333745" y="1294301"/>
                  <a:pt x="333745" y="1294301"/>
                  <a:pt x="333745" y="1294301"/>
                </a:cubicBezTo>
                <a:cubicBezTo>
                  <a:pt x="337502" y="1298045"/>
                  <a:pt x="337502" y="1286811"/>
                  <a:pt x="337502" y="1298045"/>
                </a:cubicBezTo>
                <a:cubicBezTo>
                  <a:pt x="337502" y="1294301"/>
                  <a:pt x="341259" y="1298045"/>
                  <a:pt x="337502" y="1290556"/>
                </a:cubicBezTo>
                <a:cubicBezTo>
                  <a:pt x="341259" y="1298045"/>
                  <a:pt x="341259" y="1286811"/>
                  <a:pt x="345016" y="1301790"/>
                </a:cubicBezTo>
                <a:cubicBezTo>
                  <a:pt x="345016" y="1299918"/>
                  <a:pt x="345955" y="1299918"/>
                  <a:pt x="346895" y="1299450"/>
                </a:cubicBezTo>
                <a:lnTo>
                  <a:pt x="347191" y="1298637"/>
                </a:lnTo>
                <a:lnTo>
                  <a:pt x="348773" y="1301790"/>
                </a:lnTo>
                <a:cubicBezTo>
                  <a:pt x="348773" y="1303663"/>
                  <a:pt x="348773" y="1299918"/>
                  <a:pt x="348773" y="1296173"/>
                </a:cubicBezTo>
                <a:lnTo>
                  <a:pt x="348773" y="1294301"/>
                </a:lnTo>
                <a:lnTo>
                  <a:pt x="348773" y="1290556"/>
                </a:lnTo>
                <a:cubicBezTo>
                  <a:pt x="348773" y="1294301"/>
                  <a:pt x="348773" y="1294301"/>
                  <a:pt x="352530" y="1294301"/>
                </a:cubicBezTo>
                <a:lnTo>
                  <a:pt x="352530" y="1301790"/>
                </a:lnTo>
                <a:cubicBezTo>
                  <a:pt x="356287" y="1301790"/>
                  <a:pt x="356287" y="1301790"/>
                  <a:pt x="356287" y="1294301"/>
                </a:cubicBezTo>
                <a:lnTo>
                  <a:pt x="356287" y="1298045"/>
                </a:lnTo>
                <a:cubicBezTo>
                  <a:pt x="356287" y="1301790"/>
                  <a:pt x="360044" y="1301790"/>
                  <a:pt x="360044" y="1298045"/>
                </a:cubicBezTo>
                <a:cubicBezTo>
                  <a:pt x="356287" y="1294301"/>
                  <a:pt x="356287" y="1294301"/>
                  <a:pt x="356287" y="1294301"/>
                </a:cubicBezTo>
                <a:cubicBezTo>
                  <a:pt x="356287" y="1290556"/>
                  <a:pt x="356287" y="1290556"/>
                  <a:pt x="356287" y="1290556"/>
                </a:cubicBezTo>
                <a:cubicBezTo>
                  <a:pt x="356287" y="1294301"/>
                  <a:pt x="360044" y="1294301"/>
                  <a:pt x="360044" y="1294301"/>
                </a:cubicBezTo>
                <a:cubicBezTo>
                  <a:pt x="363801" y="1298045"/>
                  <a:pt x="363801" y="1298045"/>
                  <a:pt x="363801" y="1298045"/>
                </a:cubicBezTo>
                <a:lnTo>
                  <a:pt x="363801" y="1294301"/>
                </a:lnTo>
                <a:lnTo>
                  <a:pt x="363801" y="1290556"/>
                </a:lnTo>
                <a:lnTo>
                  <a:pt x="363801" y="1289151"/>
                </a:lnTo>
                <a:cubicBezTo>
                  <a:pt x="363801" y="1288683"/>
                  <a:pt x="363801" y="1288683"/>
                  <a:pt x="363801" y="1286811"/>
                </a:cubicBezTo>
                <a:cubicBezTo>
                  <a:pt x="363801" y="1286811"/>
                  <a:pt x="363801" y="1290556"/>
                  <a:pt x="367558" y="1290556"/>
                </a:cubicBezTo>
                <a:lnTo>
                  <a:pt x="367558" y="1286811"/>
                </a:lnTo>
                <a:cubicBezTo>
                  <a:pt x="367558" y="1286811"/>
                  <a:pt x="367558" y="1286811"/>
                  <a:pt x="367558" y="1283066"/>
                </a:cubicBezTo>
                <a:cubicBezTo>
                  <a:pt x="371315" y="1286811"/>
                  <a:pt x="371315" y="1301790"/>
                  <a:pt x="371315" y="1298045"/>
                </a:cubicBezTo>
                <a:cubicBezTo>
                  <a:pt x="375073" y="1298045"/>
                  <a:pt x="371315" y="1286811"/>
                  <a:pt x="371315" y="1283066"/>
                </a:cubicBezTo>
                <a:cubicBezTo>
                  <a:pt x="375073" y="1286811"/>
                  <a:pt x="375073" y="1279321"/>
                  <a:pt x="375073" y="1286811"/>
                </a:cubicBezTo>
                <a:cubicBezTo>
                  <a:pt x="375073" y="1283066"/>
                  <a:pt x="375073" y="1283066"/>
                  <a:pt x="375073" y="1283066"/>
                </a:cubicBezTo>
                <a:cubicBezTo>
                  <a:pt x="378830" y="1283066"/>
                  <a:pt x="378830" y="1275576"/>
                  <a:pt x="382587" y="1283066"/>
                </a:cubicBezTo>
                <a:cubicBezTo>
                  <a:pt x="382587" y="1286811"/>
                  <a:pt x="386344" y="1290556"/>
                  <a:pt x="386344" y="1290556"/>
                </a:cubicBezTo>
                <a:lnTo>
                  <a:pt x="386344" y="1286811"/>
                </a:lnTo>
                <a:cubicBezTo>
                  <a:pt x="386344" y="1283066"/>
                  <a:pt x="386344" y="1283066"/>
                  <a:pt x="382587" y="1279321"/>
                </a:cubicBezTo>
                <a:lnTo>
                  <a:pt x="388223" y="1279321"/>
                </a:lnTo>
                <a:lnTo>
                  <a:pt x="390101" y="1283066"/>
                </a:lnTo>
                <a:lnTo>
                  <a:pt x="390101" y="1279321"/>
                </a:lnTo>
                <a:lnTo>
                  <a:pt x="390101" y="1276512"/>
                </a:lnTo>
                <a:lnTo>
                  <a:pt x="390101" y="1275576"/>
                </a:lnTo>
                <a:cubicBezTo>
                  <a:pt x="393858" y="1279321"/>
                  <a:pt x="393858" y="1279321"/>
                  <a:pt x="393858" y="1279321"/>
                </a:cubicBezTo>
                <a:lnTo>
                  <a:pt x="393858" y="1275576"/>
                </a:lnTo>
                <a:cubicBezTo>
                  <a:pt x="397615" y="1279321"/>
                  <a:pt x="397615" y="1279321"/>
                  <a:pt x="397615" y="1279321"/>
                </a:cubicBezTo>
                <a:cubicBezTo>
                  <a:pt x="397615" y="1279321"/>
                  <a:pt x="397615" y="1275576"/>
                  <a:pt x="397615" y="1275576"/>
                </a:cubicBezTo>
                <a:cubicBezTo>
                  <a:pt x="397615" y="1279321"/>
                  <a:pt x="397615" y="1279321"/>
                  <a:pt x="401372" y="1283066"/>
                </a:cubicBezTo>
                <a:cubicBezTo>
                  <a:pt x="401372" y="1268086"/>
                  <a:pt x="405129" y="1268086"/>
                  <a:pt x="408886" y="1268086"/>
                </a:cubicBezTo>
                <a:cubicBezTo>
                  <a:pt x="412643" y="1279321"/>
                  <a:pt x="412643" y="1279321"/>
                  <a:pt x="412643" y="1279321"/>
                </a:cubicBezTo>
                <a:cubicBezTo>
                  <a:pt x="412643" y="1281193"/>
                  <a:pt x="412643" y="1279321"/>
                  <a:pt x="412643" y="1276981"/>
                </a:cubicBezTo>
                <a:lnTo>
                  <a:pt x="412643" y="1275576"/>
                </a:lnTo>
                <a:cubicBezTo>
                  <a:pt x="412643" y="1271831"/>
                  <a:pt x="412643" y="1271831"/>
                  <a:pt x="412643" y="1271831"/>
                </a:cubicBezTo>
                <a:cubicBezTo>
                  <a:pt x="416400" y="1279321"/>
                  <a:pt x="416400" y="1286811"/>
                  <a:pt x="416400" y="1294301"/>
                </a:cubicBezTo>
                <a:cubicBezTo>
                  <a:pt x="420157" y="1301790"/>
                  <a:pt x="416400" y="1301790"/>
                  <a:pt x="420157" y="1301790"/>
                </a:cubicBezTo>
                <a:cubicBezTo>
                  <a:pt x="420157" y="1301790"/>
                  <a:pt x="420157" y="1290556"/>
                  <a:pt x="416400" y="1286811"/>
                </a:cubicBezTo>
                <a:cubicBezTo>
                  <a:pt x="418279" y="1286811"/>
                  <a:pt x="418279" y="1283066"/>
                  <a:pt x="417809" y="1279321"/>
                </a:cubicBezTo>
                <a:lnTo>
                  <a:pt x="418279" y="1279321"/>
                </a:lnTo>
                <a:cubicBezTo>
                  <a:pt x="418279" y="1278385"/>
                  <a:pt x="418279" y="1277449"/>
                  <a:pt x="420157" y="1279321"/>
                </a:cubicBezTo>
                <a:cubicBezTo>
                  <a:pt x="416400" y="1275576"/>
                  <a:pt x="416400" y="1268086"/>
                  <a:pt x="416400" y="1268086"/>
                </a:cubicBezTo>
                <a:cubicBezTo>
                  <a:pt x="420157" y="1271831"/>
                  <a:pt x="416400" y="1271831"/>
                  <a:pt x="420157" y="1275576"/>
                </a:cubicBezTo>
                <a:cubicBezTo>
                  <a:pt x="420157" y="1271831"/>
                  <a:pt x="420157" y="1268086"/>
                  <a:pt x="416400" y="1264342"/>
                </a:cubicBezTo>
                <a:cubicBezTo>
                  <a:pt x="416400" y="1256852"/>
                  <a:pt x="420157" y="1268086"/>
                  <a:pt x="420157" y="1260597"/>
                </a:cubicBezTo>
                <a:cubicBezTo>
                  <a:pt x="420157" y="1264342"/>
                  <a:pt x="420157" y="1275576"/>
                  <a:pt x="423915" y="1275576"/>
                </a:cubicBezTo>
                <a:cubicBezTo>
                  <a:pt x="422036" y="1273704"/>
                  <a:pt x="422036" y="1271831"/>
                  <a:pt x="422036" y="1269491"/>
                </a:cubicBezTo>
                <a:lnTo>
                  <a:pt x="421050" y="1264824"/>
                </a:lnTo>
                <a:lnTo>
                  <a:pt x="423915" y="1268086"/>
                </a:lnTo>
                <a:cubicBezTo>
                  <a:pt x="423915" y="1271831"/>
                  <a:pt x="420157" y="1260597"/>
                  <a:pt x="423915" y="1271831"/>
                </a:cubicBezTo>
                <a:cubicBezTo>
                  <a:pt x="427672" y="1271831"/>
                  <a:pt x="427672" y="1264342"/>
                  <a:pt x="427672" y="1271831"/>
                </a:cubicBezTo>
                <a:cubicBezTo>
                  <a:pt x="427672" y="1271831"/>
                  <a:pt x="427672" y="1271831"/>
                  <a:pt x="427672" y="1264342"/>
                </a:cubicBezTo>
                <a:cubicBezTo>
                  <a:pt x="427672" y="1260597"/>
                  <a:pt x="427672" y="1268086"/>
                  <a:pt x="423915" y="1260597"/>
                </a:cubicBezTo>
                <a:cubicBezTo>
                  <a:pt x="427672" y="1268086"/>
                  <a:pt x="427672" y="1260597"/>
                  <a:pt x="427672" y="1256852"/>
                </a:cubicBezTo>
                <a:cubicBezTo>
                  <a:pt x="427672" y="1253107"/>
                  <a:pt x="431429" y="1264342"/>
                  <a:pt x="431429" y="1264342"/>
                </a:cubicBezTo>
                <a:lnTo>
                  <a:pt x="431429" y="1260597"/>
                </a:lnTo>
                <a:cubicBezTo>
                  <a:pt x="431429" y="1264342"/>
                  <a:pt x="435186" y="1268086"/>
                  <a:pt x="435186" y="1268086"/>
                </a:cubicBezTo>
                <a:lnTo>
                  <a:pt x="435186" y="1264342"/>
                </a:lnTo>
                <a:cubicBezTo>
                  <a:pt x="435186" y="1260597"/>
                  <a:pt x="435186" y="1256852"/>
                  <a:pt x="435186" y="1256852"/>
                </a:cubicBezTo>
                <a:cubicBezTo>
                  <a:pt x="435186" y="1260597"/>
                  <a:pt x="438943" y="1264342"/>
                  <a:pt x="438943" y="1268086"/>
                </a:cubicBezTo>
                <a:cubicBezTo>
                  <a:pt x="438943" y="1275576"/>
                  <a:pt x="438943" y="1275576"/>
                  <a:pt x="438943" y="1275576"/>
                </a:cubicBezTo>
                <a:lnTo>
                  <a:pt x="441587" y="1275576"/>
                </a:lnTo>
                <a:lnTo>
                  <a:pt x="442700" y="1283066"/>
                </a:lnTo>
                <a:lnTo>
                  <a:pt x="442700" y="1281193"/>
                </a:lnTo>
                <a:cubicBezTo>
                  <a:pt x="442700" y="1280257"/>
                  <a:pt x="442700" y="1279321"/>
                  <a:pt x="442700" y="1275576"/>
                </a:cubicBezTo>
                <a:lnTo>
                  <a:pt x="441587" y="1275576"/>
                </a:lnTo>
                <a:lnTo>
                  <a:pt x="440822" y="1270427"/>
                </a:lnTo>
                <a:cubicBezTo>
                  <a:pt x="440822" y="1267150"/>
                  <a:pt x="440822" y="1264342"/>
                  <a:pt x="438943" y="1260597"/>
                </a:cubicBezTo>
                <a:cubicBezTo>
                  <a:pt x="442700" y="1256852"/>
                  <a:pt x="446457" y="1283066"/>
                  <a:pt x="446457" y="1268086"/>
                </a:cubicBezTo>
                <a:cubicBezTo>
                  <a:pt x="446457" y="1271831"/>
                  <a:pt x="446457" y="1279321"/>
                  <a:pt x="446457" y="1279321"/>
                </a:cubicBezTo>
                <a:cubicBezTo>
                  <a:pt x="450214" y="1275576"/>
                  <a:pt x="450214" y="1275576"/>
                  <a:pt x="450214" y="1271831"/>
                </a:cubicBezTo>
                <a:cubicBezTo>
                  <a:pt x="446457" y="1264342"/>
                  <a:pt x="446457" y="1271831"/>
                  <a:pt x="446457" y="1268086"/>
                </a:cubicBezTo>
                <a:cubicBezTo>
                  <a:pt x="446457" y="1264342"/>
                  <a:pt x="450214" y="1271831"/>
                  <a:pt x="446457" y="1264342"/>
                </a:cubicBezTo>
                <a:lnTo>
                  <a:pt x="446457" y="1256852"/>
                </a:lnTo>
                <a:cubicBezTo>
                  <a:pt x="450214" y="1256852"/>
                  <a:pt x="446457" y="1249362"/>
                  <a:pt x="446457" y="1249362"/>
                </a:cubicBezTo>
                <a:close/>
                <a:moveTo>
                  <a:pt x="627591" y="1150937"/>
                </a:moveTo>
                <a:cubicBezTo>
                  <a:pt x="623887" y="1154906"/>
                  <a:pt x="634999" y="1158875"/>
                  <a:pt x="627591" y="1158875"/>
                </a:cubicBezTo>
                <a:cubicBezTo>
                  <a:pt x="627591" y="1158875"/>
                  <a:pt x="623887" y="1154906"/>
                  <a:pt x="627591" y="1150937"/>
                </a:cubicBezTo>
                <a:close/>
                <a:moveTo>
                  <a:pt x="606425" y="1120080"/>
                </a:moveTo>
                <a:cubicBezTo>
                  <a:pt x="607218" y="1120576"/>
                  <a:pt x="608012" y="1121568"/>
                  <a:pt x="608012" y="1121568"/>
                </a:cubicBezTo>
                <a:lnTo>
                  <a:pt x="604837" y="1125537"/>
                </a:lnTo>
                <a:cubicBezTo>
                  <a:pt x="604837" y="1125537"/>
                  <a:pt x="604837" y="1121568"/>
                  <a:pt x="604837" y="1121568"/>
                </a:cubicBezTo>
                <a:cubicBezTo>
                  <a:pt x="604837" y="1119583"/>
                  <a:pt x="605631" y="1119583"/>
                  <a:pt x="606425" y="1120080"/>
                </a:cubicBezTo>
                <a:close/>
                <a:moveTo>
                  <a:pt x="917575" y="1090612"/>
                </a:moveTo>
                <a:cubicBezTo>
                  <a:pt x="920750" y="1090612"/>
                  <a:pt x="917575" y="1095375"/>
                  <a:pt x="917575" y="1095375"/>
                </a:cubicBezTo>
                <a:close/>
                <a:moveTo>
                  <a:pt x="988221" y="1090094"/>
                </a:moveTo>
                <a:lnTo>
                  <a:pt x="988550" y="1090135"/>
                </a:lnTo>
                <a:lnTo>
                  <a:pt x="990656" y="1090397"/>
                </a:lnTo>
                <a:lnTo>
                  <a:pt x="988550" y="1091075"/>
                </a:lnTo>
                <a:close/>
                <a:moveTo>
                  <a:pt x="996889" y="1088389"/>
                </a:moveTo>
                <a:lnTo>
                  <a:pt x="996106" y="1091075"/>
                </a:lnTo>
                <a:lnTo>
                  <a:pt x="990656" y="1090397"/>
                </a:lnTo>
                <a:close/>
                <a:moveTo>
                  <a:pt x="928105" y="1087314"/>
                </a:moveTo>
                <a:cubicBezTo>
                  <a:pt x="928105" y="1087314"/>
                  <a:pt x="931883" y="1087314"/>
                  <a:pt x="931883" y="1087314"/>
                </a:cubicBezTo>
                <a:cubicBezTo>
                  <a:pt x="928105" y="1087314"/>
                  <a:pt x="928105" y="1090135"/>
                  <a:pt x="928105" y="1093426"/>
                </a:cubicBezTo>
                <a:lnTo>
                  <a:pt x="926672" y="1096815"/>
                </a:lnTo>
                <a:lnTo>
                  <a:pt x="926216" y="1096247"/>
                </a:lnTo>
                <a:cubicBezTo>
                  <a:pt x="926216" y="1093897"/>
                  <a:pt x="926216" y="1091075"/>
                  <a:pt x="924327" y="1091075"/>
                </a:cubicBezTo>
                <a:cubicBezTo>
                  <a:pt x="928105" y="1087314"/>
                  <a:pt x="928105" y="1087314"/>
                  <a:pt x="928105" y="1087314"/>
                </a:cubicBezTo>
                <a:close/>
                <a:moveTo>
                  <a:pt x="878993" y="1087314"/>
                </a:moveTo>
                <a:lnTo>
                  <a:pt x="878993" y="1091075"/>
                </a:lnTo>
                <a:cubicBezTo>
                  <a:pt x="875215" y="1091075"/>
                  <a:pt x="875215" y="1091075"/>
                  <a:pt x="875215" y="1091075"/>
                </a:cubicBezTo>
                <a:cubicBezTo>
                  <a:pt x="878993" y="1087314"/>
                  <a:pt x="878993" y="1087314"/>
                  <a:pt x="878993" y="1087314"/>
                </a:cubicBezTo>
                <a:close/>
                <a:moveTo>
                  <a:pt x="984772" y="1079792"/>
                </a:moveTo>
                <a:lnTo>
                  <a:pt x="988221" y="1090094"/>
                </a:lnTo>
                <a:lnTo>
                  <a:pt x="984772" y="1089665"/>
                </a:lnTo>
                <a:cubicBezTo>
                  <a:pt x="982883" y="1088255"/>
                  <a:pt x="982883" y="1087314"/>
                  <a:pt x="984772" y="1091075"/>
                </a:cubicBezTo>
                <a:cubicBezTo>
                  <a:pt x="984772" y="1094837"/>
                  <a:pt x="973439" y="1091075"/>
                  <a:pt x="977217" y="1094837"/>
                </a:cubicBezTo>
                <a:cubicBezTo>
                  <a:pt x="977217" y="1087314"/>
                  <a:pt x="980995" y="1091075"/>
                  <a:pt x="980995" y="1091075"/>
                </a:cubicBezTo>
                <a:cubicBezTo>
                  <a:pt x="980995" y="1083553"/>
                  <a:pt x="980995" y="1091075"/>
                  <a:pt x="980995" y="1087314"/>
                </a:cubicBezTo>
                <a:cubicBezTo>
                  <a:pt x="980995" y="1083553"/>
                  <a:pt x="980995" y="1076031"/>
                  <a:pt x="984772" y="1079792"/>
                </a:cubicBezTo>
                <a:close/>
                <a:moveTo>
                  <a:pt x="954550" y="1079792"/>
                </a:moveTo>
                <a:cubicBezTo>
                  <a:pt x="958328" y="1083553"/>
                  <a:pt x="954550" y="1091075"/>
                  <a:pt x="954550" y="1098598"/>
                </a:cubicBezTo>
                <a:cubicBezTo>
                  <a:pt x="950772" y="1094837"/>
                  <a:pt x="950772" y="1091075"/>
                  <a:pt x="954550" y="1087314"/>
                </a:cubicBezTo>
                <a:lnTo>
                  <a:pt x="953170" y="1088064"/>
                </a:lnTo>
                <a:lnTo>
                  <a:pt x="953133" y="1087785"/>
                </a:lnTo>
                <a:cubicBezTo>
                  <a:pt x="953605" y="1085434"/>
                  <a:pt x="954550" y="1083553"/>
                  <a:pt x="954550" y="1079792"/>
                </a:cubicBezTo>
                <a:close/>
                <a:moveTo>
                  <a:pt x="878993" y="1079792"/>
                </a:moveTo>
                <a:lnTo>
                  <a:pt x="878993" y="1087314"/>
                </a:lnTo>
                <a:cubicBezTo>
                  <a:pt x="875215" y="1083553"/>
                  <a:pt x="875215" y="1094837"/>
                  <a:pt x="871437" y="1091075"/>
                </a:cubicBezTo>
                <a:cubicBezTo>
                  <a:pt x="871437" y="1083553"/>
                  <a:pt x="871437" y="1083553"/>
                  <a:pt x="871437" y="1083553"/>
                </a:cubicBezTo>
                <a:cubicBezTo>
                  <a:pt x="871437" y="1076031"/>
                  <a:pt x="875215" y="1087314"/>
                  <a:pt x="878993" y="1079792"/>
                </a:cubicBezTo>
                <a:close/>
                <a:moveTo>
                  <a:pt x="867568" y="1076324"/>
                </a:moveTo>
                <a:cubicBezTo>
                  <a:pt x="863600" y="1079499"/>
                  <a:pt x="871537" y="1076324"/>
                  <a:pt x="867568" y="1079499"/>
                </a:cubicBezTo>
                <a:cubicBezTo>
                  <a:pt x="867568" y="1076324"/>
                  <a:pt x="867568" y="1076324"/>
                  <a:pt x="867568" y="1076324"/>
                </a:cubicBezTo>
                <a:close/>
                <a:moveTo>
                  <a:pt x="890326" y="1076031"/>
                </a:moveTo>
                <a:cubicBezTo>
                  <a:pt x="890326" y="1079792"/>
                  <a:pt x="890326" y="1079792"/>
                  <a:pt x="890326" y="1079792"/>
                </a:cubicBezTo>
                <a:cubicBezTo>
                  <a:pt x="894104" y="1083553"/>
                  <a:pt x="886548" y="1091075"/>
                  <a:pt x="890326" y="1087314"/>
                </a:cubicBezTo>
                <a:cubicBezTo>
                  <a:pt x="890326" y="1087314"/>
                  <a:pt x="886548" y="1094837"/>
                  <a:pt x="886548" y="1091075"/>
                </a:cubicBezTo>
                <a:cubicBezTo>
                  <a:pt x="886548" y="1087314"/>
                  <a:pt x="882771" y="1079792"/>
                  <a:pt x="890326" y="1076031"/>
                </a:cubicBezTo>
                <a:close/>
                <a:moveTo>
                  <a:pt x="856326" y="1068509"/>
                </a:moveTo>
                <a:cubicBezTo>
                  <a:pt x="856326" y="1072270"/>
                  <a:pt x="863881" y="1076031"/>
                  <a:pt x="867659" y="1068509"/>
                </a:cubicBezTo>
                <a:cubicBezTo>
                  <a:pt x="867659" y="1072270"/>
                  <a:pt x="867659" y="1072270"/>
                  <a:pt x="867659" y="1076031"/>
                </a:cubicBezTo>
                <a:cubicBezTo>
                  <a:pt x="860103" y="1076031"/>
                  <a:pt x="856326" y="1079792"/>
                  <a:pt x="856326" y="1076031"/>
                </a:cubicBezTo>
                <a:cubicBezTo>
                  <a:pt x="860103" y="1072270"/>
                  <a:pt x="848770" y="1072270"/>
                  <a:pt x="856326" y="1068509"/>
                </a:cubicBezTo>
                <a:close/>
                <a:moveTo>
                  <a:pt x="943216" y="1060986"/>
                </a:moveTo>
                <a:lnTo>
                  <a:pt x="946994" y="1060986"/>
                </a:lnTo>
                <a:cubicBezTo>
                  <a:pt x="943216" y="1053464"/>
                  <a:pt x="943216" y="1072270"/>
                  <a:pt x="943216" y="1064748"/>
                </a:cubicBezTo>
                <a:cubicBezTo>
                  <a:pt x="946994" y="1068509"/>
                  <a:pt x="939438" y="1057225"/>
                  <a:pt x="943216" y="1060986"/>
                </a:cubicBezTo>
                <a:close/>
                <a:moveTo>
                  <a:pt x="852487" y="1060449"/>
                </a:moveTo>
                <a:cubicBezTo>
                  <a:pt x="852487" y="1065212"/>
                  <a:pt x="846137" y="1065212"/>
                  <a:pt x="846137" y="1065212"/>
                </a:cubicBezTo>
                <a:close/>
                <a:moveTo>
                  <a:pt x="973439" y="1053464"/>
                </a:moveTo>
                <a:cubicBezTo>
                  <a:pt x="977217" y="1057225"/>
                  <a:pt x="973439" y="1057225"/>
                  <a:pt x="973439" y="1064748"/>
                </a:cubicBezTo>
                <a:cubicBezTo>
                  <a:pt x="973439" y="1064748"/>
                  <a:pt x="973439" y="1064748"/>
                  <a:pt x="977217" y="1060986"/>
                </a:cubicBezTo>
                <a:cubicBezTo>
                  <a:pt x="980995" y="1072270"/>
                  <a:pt x="973439" y="1079792"/>
                  <a:pt x="973439" y="1087314"/>
                </a:cubicBezTo>
                <a:cubicBezTo>
                  <a:pt x="973439" y="1087314"/>
                  <a:pt x="973439" y="1087314"/>
                  <a:pt x="977217" y="1083553"/>
                </a:cubicBezTo>
                <a:cubicBezTo>
                  <a:pt x="977217" y="1087314"/>
                  <a:pt x="977217" y="1091075"/>
                  <a:pt x="977217" y="1094837"/>
                </a:cubicBezTo>
                <a:cubicBezTo>
                  <a:pt x="980995" y="1094837"/>
                  <a:pt x="980995" y="1094837"/>
                  <a:pt x="984772" y="1098598"/>
                </a:cubicBezTo>
                <a:cubicBezTo>
                  <a:pt x="977217" y="1102359"/>
                  <a:pt x="969661" y="1098598"/>
                  <a:pt x="973439" y="1106120"/>
                </a:cubicBezTo>
                <a:cubicBezTo>
                  <a:pt x="969661" y="1102359"/>
                  <a:pt x="969661" y="1102359"/>
                  <a:pt x="969661" y="1102359"/>
                </a:cubicBezTo>
                <a:cubicBezTo>
                  <a:pt x="977217" y="1109881"/>
                  <a:pt x="969661" y="1113642"/>
                  <a:pt x="980995" y="1121165"/>
                </a:cubicBezTo>
                <a:cubicBezTo>
                  <a:pt x="973439" y="1143732"/>
                  <a:pt x="973439" y="1166299"/>
                  <a:pt x="965883" y="1188865"/>
                </a:cubicBezTo>
                <a:cubicBezTo>
                  <a:pt x="958328" y="1211433"/>
                  <a:pt x="958328" y="1233999"/>
                  <a:pt x="950772" y="1256566"/>
                </a:cubicBezTo>
                <a:cubicBezTo>
                  <a:pt x="939438" y="1260327"/>
                  <a:pt x="939438" y="1264089"/>
                  <a:pt x="943216" y="1267850"/>
                </a:cubicBezTo>
                <a:cubicBezTo>
                  <a:pt x="939438" y="1267850"/>
                  <a:pt x="939438" y="1267850"/>
                  <a:pt x="939438" y="1267850"/>
                </a:cubicBezTo>
                <a:cubicBezTo>
                  <a:pt x="946994" y="1271611"/>
                  <a:pt x="939438" y="1271611"/>
                  <a:pt x="946994" y="1275372"/>
                </a:cubicBezTo>
                <a:cubicBezTo>
                  <a:pt x="943216" y="1282894"/>
                  <a:pt x="943216" y="1290417"/>
                  <a:pt x="943216" y="1301700"/>
                </a:cubicBezTo>
                <a:cubicBezTo>
                  <a:pt x="943216" y="1297939"/>
                  <a:pt x="935660" y="1297939"/>
                  <a:pt x="939438" y="1301700"/>
                </a:cubicBezTo>
                <a:cubicBezTo>
                  <a:pt x="939438" y="1305461"/>
                  <a:pt x="943216" y="1305461"/>
                  <a:pt x="946994" y="1305461"/>
                </a:cubicBezTo>
                <a:cubicBezTo>
                  <a:pt x="950772" y="1328028"/>
                  <a:pt x="935660" y="1350595"/>
                  <a:pt x="935660" y="1373162"/>
                </a:cubicBezTo>
                <a:cubicBezTo>
                  <a:pt x="931883" y="1376923"/>
                  <a:pt x="935660" y="1388207"/>
                  <a:pt x="935660" y="1391968"/>
                </a:cubicBezTo>
                <a:cubicBezTo>
                  <a:pt x="924327" y="1410774"/>
                  <a:pt x="916771" y="1425818"/>
                  <a:pt x="924327" y="1444624"/>
                </a:cubicBezTo>
                <a:cubicBezTo>
                  <a:pt x="924327" y="1444624"/>
                  <a:pt x="901660" y="1440863"/>
                  <a:pt x="897882" y="1433340"/>
                </a:cubicBezTo>
                <a:cubicBezTo>
                  <a:pt x="882771" y="1425818"/>
                  <a:pt x="897882" y="1410774"/>
                  <a:pt x="890326" y="1399490"/>
                </a:cubicBezTo>
                <a:cubicBezTo>
                  <a:pt x="886548" y="1399490"/>
                  <a:pt x="897882" y="1399490"/>
                  <a:pt x="897882" y="1399490"/>
                </a:cubicBezTo>
                <a:cubicBezTo>
                  <a:pt x="882771" y="1388207"/>
                  <a:pt x="890326" y="1373162"/>
                  <a:pt x="901660" y="1358117"/>
                </a:cubicBezTo>
                <a:cubicBezTo>
                  <a:pt x="905438" y="1361879"/>
                  <a:pt x="905438" y="1361879"/>
                  <a:pt x="905438" y="1361879"/>
                </a:cubicBezTo>
                <a:cubicBezTo>
                  <a:pt x="907327" y="1359998"/>
                  <a:pt x="905438" y="1358117"/>
                  <a:pt x="903549" y="1356237"/>
                </a:cubicBezTo>
                <a:lnTo>
                  <a:pt x="901660" y="1350595"/>
                </a:lnTo>
                <a:lnTo>
                  <a:pt x="897882" y="1346834"/>
                </a:lnTo>
                <a:cubicBezTo>
                  <a:pt x="901660" y="1346834"/>
                  <a:pt x="905438" y="1346834"/>
                  <a:pt x="909216" y="1346834"/>
                </a:cubicBezTo>
                <a:cubicBezTo>
                  <a:pt x="901660" y="1343073"/>
                  <a:pt x="901660" y="1343073"/>
                  <a:pt x="901660" y="1343073"/>
                </a:cubicBezTo>
                <a:cubicBezTo>
                  <a:pt x="886548" y="1339312"/>
                  <a:pt x="905438" y="1331789"/>
                  <a:pt x="897882" y="1328028"/>
                </a:cubicBezTo>
                <a:cubicBezTo>
                  <a:pt x="901660" y="1328028"/>
                  <a:pt x="901660" y="1328028"/>
                  <a:pt x="901660" y="1328028"/>
                </a:cubicBezTo>
                <a:cubicBezTo>
                  <a:pt x="894104" y="1320506"/>
                  <a:pt x="894104" y="1309222"/>
                  <a:pt x="894104" y="1297939"/>
                </a:cubicBezTo>
                <a:cubicBezTo>
                  <a:pt x="894104" y="1297939"/>
                  <a:pt x="897882" y="1297939"/>
                  <a:pt x="901660" y="1297939"/>
                </a:cubicBezTo>
                <a:cubicBezTo>
                  <a:pt x="894104" y="1297939"/>
                  <a:pt x="894104" y="1294178"/>
                  <a:pt x="894104" y="1290417"/>
                </a:cubicBezTo>
                <a:cubicBezTo>
                  <a:pt x="901660" y="1290417"/>
                  <a:pt x="886548" y="1286656"/>
                  <a:pt x="890326" y="1282894"/>
                </a:cubicBezTo>
                <a:cubicBezTo>
                  <a:pt x="894104" y="1282894"/>
                  <a:pt x="894104" y="1282894"/>
                  <a:pt x="894104" y="1282894"/>
                </a:cubicBezTo>
                <a:cubicBezTo>
                  <a:pt x="886548" y="1279133"/>
                  <a:pt x="897882" y="1279133"/>
                  <a:pt x="890326" y="1279133"/>
                </a:cubicBezTo>
                <a:cubicBezTo>
                  <a:pt x="894104" y="1275372"/>
                  <a:pt x="894104" y="1275372"/>
                  <a:pt x="894104" y="1275372"/>
                </a:cubicBezTo>
                <a:cubicBezTo>
                  <a:pt x="886548" y="1275372"/>
                  <a:pt x="901660" y="1275372"/>
                  <a:pt x="894104" y="1271611"/>
                </a:cubicBezTo>
                <a:cubicBezTo>
                  <a:pt x="890326" y="1267850"/>
                  <a:pt x="897882" y="1267850"/>
                  <a:pt x="894104" y="1267850"/>
                </a:cubicBezTo>
                <a:cubicBezTo>
                  <a:pt x="897882" y="1267850"/>
                  <a:pt x="897882" y="1267850"/>
                  <a:pt x="897882" y="1267850"/>
                </a:cubicBezTo>
                <a:cubicBezTo>
                  <a:pt x="894104" y="1264089"/>
                  <a:pt x="901660" y="1260327"/>
                  <a:pt x="894104" y="1260327"/>
                </a:cubicBezTo>
                <a:cubicBezTo>
                  <a:pt x="897882" y="1260327"/>
                  <a:pt x="894104" y="1264089"/>
                  <a:pt x="905438" y="1264089"/>
                </a:cubicBezTo>
                <a:cubicBezTo>
                  <a:pt x="897882" y="1249044"/>
                  <a:pt x="901660" y="1237760"/>
                  <a:pt x="905438" y="1222716"/>
                </a:cubicBezTo>
                <a:cubicBezTo>
                  <a:pt x="905438" y="1222716"/>
                  <a:pt x="909216" y="1222716"/>
                  <a:pt x="909216" y="1222716"/>
                </a:cubicBezTo>
                <a:cubicBezTo>
                  <a:pt x="909216" y="1222716"/>
                  <a:pt x="909216" y="1218955"/>
                  <a:pt x="905438" y="1215194"/>
                </a:cubicBezTo>
                <a:cubicBezTo>
                  <a:pt x="905438" y="1215194"/>
                  <a:pt x="909216" y="1215194"/>
                  <a:pt x="912993" y="1215194"/>
                </a:cubicBezTo>
                <a:cubicBezTo>
                  <a:pt x="912993" y="1215194"/>
                  <a:pt x="905438" y="1211433"/>
                  <a:pt x="909216" y="1207671"/>
                </a:cubicBezTo>
                <a:cubicBezTo>
                  <a:pt x="912993" y="1211433"/>
                  <a:pt x="912993" y="1211433"/>
                  <a:pt x="912993" y="1211433"/>
                </a:cubicBezTo>
                <a:cubicBezTo>
                  <a:pt x="909216" y="1207671"/>
                  <a:pt x="909216" y="1203910"/>
                  <a:pt x="909216" y="1203910"/>
                </a:cubicBezTo>
                <a:cubicBezTo>
                  <a:pt x="909216" y="1203910"/>
                  <a:pt x="912993" y="1203910"/>
                  <a:pt x="912993" y="1203910"/>
                </a:cubicBezTo>
                <a:cubicBezTo>
                  <a:pt x="909216" y="1200149"/>
                  <a:pt x="916771" y="1200149"/>
                  <a:pt x="912993" y="1196388"/>
                </a:cubicBezTo>
                <a:cubicBezTo>
                  <a:pt x="916771" y="1200149"/>
                  <a:pt x="916771" y="1200149"/>
                  <a:pt x="916771" y="1200149"/>
                </a:cubicBezTo>
                <a:cubicBezTo>
                  <a:pt x="924327" y="1196388"/>
                  <a:pt x="909216" y="1196388"/>
                  <a:pt x="912993" y="1192627"/>
                </a:cubicBezTo>
                <a:cubicBezTo>
                  <a:pt x="916771" y="1192627"/>
                  <a:pt x="916771" y="1192627"/>
                  <a:pt x="916771" y="1192627"/>
                </a:cubicBezTo>
                <a:cubicBezTo>
                  <a:pt x="909216" y="1188865"/>
                  <a:pt x="912993" y="1185104"/>
                  <a:pt x="912993" y="1181343"/>
                </a:cubicBezTo>
                <a:cubicBezTo>
                  <a:pt x="912993" y="1177582"/>
                  <a:pt x="916771" y="1173821"/>
                  <a:pt x="912993" y="1170060"/>
                </a:cubicBezTo>
                <a:cubicBezTo>
                  <a:pt x="916771" y="1170060"/>
                  <a:pt x="924327" y="1173821"/>
                  <a:pt x="924327" y="1170060"/>
                </a:cubicBezTo>
                <a:cubicBezTo>
                  <a:pt x="916771" y="1166299"/>
                  <a:pt x="920549" y="1162538"/>
                  <a:pt x="912993" y="1162538"/>
                </a:cubicBezTo>
                <a:cubicBezTo>
                  <a:pt x="912993" y="1158776"/>
                  <a:pt x="920549" y="1155015"/>
                  <a:pt x="916771" y="1151254"/>
                </a:cubicBezTo>
                <a:cubicBezTo>
                  <a:pt x="920549" y="1155015"/>
                  <a:pt x="928105" y="1155015"/>
                  <a:pt x="928105" y="1155015"/>
                </a:cubicBezTo>
                <a:cubicBezTo>
                  <a:pt x="931883" y="1155015"/>
                  <a:pt x="931883" y="1155015"/>
                  <a:pt x="931883" y="1155015"/>
                </a:cubicBezTo>
                <a:cubicBezTo>
                  <a:pt x="935660" y="1158776"/>
                  <a:pt x="931883" y="1158776"/>
                  <a:pt x="935660" y="1158776"/>
                </a:cubicBezTo>
                <a:cubicBezTo>
                  <a:pt x="935660" y="1155015"/>
                  <a:pt x="931883" y="1151254"/>
                  <a:pt x="935660" y="1151254"/>
                </a:cubicBezTo>
                <a:cubicBezTo>
                  <a:pt x="931883" y="1147493"/>
                  <a:pt x="920549" y="1143732"/>
                  <a:pt x="920549" y="1139971"/>
                </a:cubicBezTo>
                <a:cubicBezTo>
                  <a:pt x="924327" y="1139971"/>
                  <a:pt x="931883" y="1139971"/>
                  <a:pt x="931883" y="1143732"/>
                </a:cubicBezTo>
                <a:cubicBezTo>
                  <a:pt x="920549" y="1132448"/>
                  <a:pt x="920549" y="1132448"/>
                  <a:pt x="920549" y="1132448"/>
                </a:cubicBezTo>
                <a:cubicBezTo>
                  <a:pt x="920549" y="1128687"/>
                  <a:pt x="924327" y="1132448"/>
                  <a:pt x="924327" y="1132448"/>
                </a:cubicBezTo>
                <a:cubicBezTo>
                  <a:pt x="920549" y="1128687"/>
                  <a:pt x="920549" y="1128687"/>
                  <a:pt x="920549" y="1128687"/>
                </a:cubicBezTo>
                <a:cubicBezTo>
                  <a:pt x="920549" y="1128687"/>
                  <a:pt x="920549" y="1121165"/>
                  <a:pt x="928105" y="1124926"/>
                </a:cubicBezTo>
                <a:cubicBezTo>
                  <a:pt x="931883" y="1124926"/>
                  <a:pt x="928105" y="1124926"/>
                  <a:pt x="931883" y="1124926"/>
                </a:cubicBezTo>
                <a:cubicBezTo>
                  <a:pt x="931883" y="1124926"/>
                  <a:pt x="928105" y="1121165"/>
                  <a:pt x="931883" y="1121165"/>
                </a:cubicBezTo>
                <a:lnTo>
                  <a:pt x="928105" y="1117404"/>
                </a:lnTo>
                <a:lnTo>
                  <a:pt x="924327" y="1109881"/>
                </a:lnTo>
                <a:cubicBezTo>
                  <a:pt x="924327" y="1109881"/>
                  <a:pt x="928105" y="1109881"/>
                  <a:pt x="928105" y="1109881"/>
                </a:cubicBezTo>
                <a:cubicBezTo>
                  <a:pt x="924327" y="1106120"/>
                  <a:pt x="924327" y="1102359"/>
                  <a:pt x="920549" y="1098598"/>
                </a:cubicBezTo>
                <a:cubicBezTo>
                  <a:pt x="916771" y="1094837"/>
                  <a:pt x="928105" y="1102359"/>
                  <a:pt x="924327" y="1102359"/>
                </a:cubicBezTo>
                <a:lnTo>
                  <a:pt x="926672" y="1096815"/>
                </a:lnTo>
                <a:lnTo>
                  <a:pt x="928105" y="1098598"/>
                </a:lnTo>
                <a:cubicBezTo>
                  <a:pt x="928105" y="1098598"/>
                  <a:pt x="928105" y="1098598"/>
                  <a:pt x="931883" y="1094837"/>
                </a:cubicBezTo>
                <a:cubicBezTo>
                  <a:pt x="931883" y="1094837"/>
                  <a:pt x="931883" y="1098598"/>
                  <a:pt x="931883" y="1098598"/>
                </a:cubicBezTo>
                <a:cubicBezTo>
                  <a:pt x="931883" y="1094837"/>
                  <a:pt x="931883" y="1094837"/>
                  <a:pt x="935660" y="1094837"/>
                </a:cubicBezTo>
                <a:cubicBezTo>
                  <a:pt x="935660" y="1094837"/>
                  <a:pt x="935660" y="1094837"/>
                  <a:pt x="935660" y="1098598"/>
                </a:cubicBezTo>
                <a:cubicBezTo>
                  <a:pt x="935660" y="1094837"/>
                  <a:pt x="939438" y="1087314"/>
                  <a:pt x="939438" y="1094837"/>
                </a:cubicBezTo>
                <a:cubicBezTo>
                  <a:pt x="939438" y="1087314"/>
                  <a:pt x="939438" y="1094837"/>
                  <a:pt x="935660" y="1091075"/>
                </a:cubicBezTo>
                <a:cubicBezTo>
                  <a:pt x="935660" y="1083553"/>
                  <a:pt x="939438" y="1087314"/>
                  <a:pt x="939438" y="1083553"/>
                </a:cubicBezTo>
                <a:cubicBezTo>
                  <a:pt x="939438" y="1094837"/>
                  <a:pt x="943216" y="1087314"/>
                  <a:pt x="943216" y="1087314"/>
                </a:cubicBezTo>
                <a:cubicBezTo>
                  <a:pt x="943216" y="1087314"/>
                  <a:pt x="946994" y="1091075"/>
                  <a:pt x="946994" y="1091075"/>
                </a:cubicBezTo>
                <a:cubicBezTo>
                  <a:pt x="946994" y="1091075"/>
                  <a:pt x="946994" y="1091075"/>
                  <a:pt x="946994" y="1087314"/>
                </a:cubicBezTo>
                <a:cubicBezTo>
                  <a:pt x="946994" y="1092956"/>
                  <a:pt x="947938" y="1092016"/>
                  <a:pt x="949355" y="1090135"/>
                </a:cubicBezTo>
                <a:lnTo>
                  <a:pt x="953170" y="1088064"/>
                </a:lnTo>
                <a:lnTo>
                  <a:pt x="954550" y="1098598"/>
                </a:lnTo>
                <a:cubicBezTo>
                  <a:pt x="958328" y="1091075"/>
                  <a:pt x="962105" y="1102359"/>
                  <a:pt x="962105" y="1094837"/>
                </a:cubicBezTo>
                <a:cubicBezTo>
                  <a:pt x="958328" y="1091075"/>
                  <a:pt x="962105" y="1087314"/>
                  <a:pt x="962105" y="1083553"/>
                </a:cubicBezTo>
                <a:cubicBezTo>
                  <a:pt x="965883" y="1083553"/>
                  <a:pt x="962105" y="1087314"/>
                  <a:pt x="965883" y="1091075"/>
                </a:cubicBezTo>
                <a:cubicBezTo>
                  <a:pt x="965883" y="1091075"/>
                  <a:pt x="965883" y="1083553"/>
                  <a:pt x="965883" y="1079792"/>
                </a:cubicBezTo>
                <a:cubicBezTo>
                  <a:pt x="965883" y="1083553"/>
                  <a:pt x="969661" y="1072270"/>
                  <a:pt x="969661" y="1079792"/>
                </a:cubicBezTo>
                <a:cubicBezTo>
                  <a:pt x="973439" y="1083553"/>
                  <a:pt x="965883" y="1079792"/>
                  <a:pt x="969661" y="1083553"/>
                </a:cubicBezTo>
                <a:cubicBezTo>
                  <a:pt x="973439" y="1087314"/>
                  <a:pt x="969661" y="1072270"/>
                  <a:pt x="973439" y="1068509"/>
                </a:cubicBezTo>
                <a:cubicBezTo>
                  <a:pt x="969661" y="1068509"/>
                  <a:pt x="973439" y="1057225"/>
                  <a:pt x="973439" y="1053464"/>
                </a:cubicBezTo>
                <a:close/>
                <a:moveTo>
                  <a:pt x="833437" y="1049337"/>
                </a:moveTo>
                <a:cubicBezTo>
                  <a:pt x="833437" y="1049337"/>
                  <a:pt x="838199" y="1049337"/>
                  <a:pt x="838199" y="1049337"/>
                </a:cubicBezTo>
                <a:cubicBezTo>
                  <a:pt x="838199" y="1049337"/>
                  <a:pt x="838199" y="1049337"/>
                  <a:pt x="838199" y="1054100"/>
                </a:cubicBezTo>
                <a:cubicBezTo>
                  <a:pt x="838199" y="1049337"/>
                  <a:pt x="833437" y="1054100"/>
                  <a:pt x="833437" y="1049337"/>
                </a:cubicBezTo>
                <a:close/>
                <a:moveTo>
                  <a:pt x="971172" y="1021871"/>
                </a:moveTo>
                <a:lnTo>
                  <a:pt x="969661" y="1023375"/>
                </a:lnTo>
                <a:lnTo>
                  <a:pt x="969661" y="1022435"/>
                </a:lnTo>
                <a:close/>
                <a:moveTo>
                  <a:pt x="977217" y="1019614"/>
                </a:moveTo>
                <a:lnTo>
                  <a:pt x="977217" y="1021494"/>
                </a:lnTo>
                <a:lnTo>
                  <a:pt x="975058" y="1020420"/>
                </a:lnTo>
                <a:close/>
                <a:moveTo>
                  <a:pt x="973439" y="1019614"/>
                </a:moveTo>
                <a:lnTo>
                  <a:pt x="975058" y="1020420"/>
                </a:lnTo>
                <a:lnTo>
                  <a:pt x="971172" y="1021871"/>
                </a:lnTo>
                <a:close/>
                <a:moveTo>
                  <a:pt x="969661" y="1019614"/>
                </a:moveTo>
                <a:lnTo>
                  <a:pt x="969661" y="1022435"/>
                </a:lnTo>
                <a:lnTo>
                  <a:pt x="968582" y="1022838"/>
                </a:lnTo>
                <a:close/>
                <a:moveTo>
                  <a:pt x="1052612" y="1000728"/>
                </a:moveTo>
                <a:lnTo>
                  <a:pt x="1052681" y="1000762"/>
                </a:lnTo>
                <a:lnTo>
                  <a:pt x="1053157" y="1001871"/>
                </a:lnTo>
                <a:lnTo>
                  <a:pt x="1053600" y="1003100"/>
                </a:lnTo>
                <a:close/>
                <a:moveTo>
                  <a:pt x="551952" y="997409"/>
                </a:moveTo>
                <a:lnTo>
                  <a:pt x="559480" y="1004927"/>
                </a:lnTo>
                <a:cubicBezTo>
                  <a:pt x="557598" y="1006807"/>
                  <a:pt x="556656" y="1004927"/>
                  <a:pt x="555715" y="1002578"/>
                </a:cubicBezTo>
                <a:close/>
                <a:moveTo>
                  <a:pt x="846125" y="990653"/>
                </a:moveTo>
                <a:lnTo>
                  <a:pt x="848770" y="993285"/>
                </a:lnTo>
                <a:cubicBezTo>
                  <a:pt x="848770" y="993285"/>
                  <a:pt x="844992" y="993285"/>
                  <a:pt x="844992" y="993285"/>
                </a:cubicBezTo>
                <a:close/>
                <a:moveTo>
                  <a:pt x="844992" y="989524"/>
                </a:moveTo>
                <a:cubicBezTo>
                  <a:pt x="846881" y="989524"/>
                  <a:pt x="846881" y="989524"/>
                  <a:pt x="846409" y="989995"/>
                </a:cubicBezTo>
                <a:lnTo>
                  <a:pt x="846125" y="990653"/>
                </a:lnTo>
                <a:close/>
                <a:moveTo>
                  <a:pt x="1030107" y="982002"/>
                </a:moveTo>
                <a:cubicBezTo>
                  <a:pt x="1030107" y="985763"/>
                  <a:pt x="1030107" y="989524"/>
                  <a:pt x="1033884" y="985763"/>
                </a:cubicBezTo>
                <a:cubicBezTo>
                  <a:pt x="1033884" y="982002"/>
                  <a:pt x="1033884" y="982002"/>
                  <a:pt x="1033884" y="982002"/>
                </a:cubicBezTo>
                <a:cubicBezTo>
                  <a:pt x="1037662" y="982002"/>
                  <a:pt x="1037662" y="985763"/>
                  <a:pt x="1037662" y="993285"/>
                </a:cubicBezTo>
                <a:cubicBezTo>
                  <a:pt x="1037662" y="997047"/>
                  <a:pt x="1037662" y="997047"/>
                  <a:pt x="1041440" y="1000808"/>
                </a:cubicBezTo>
                <a:cubicBezTo>
                  <a:pt x="1033884" y="993285"/>
                  <a:pt x="1033884" y="1004569"/>
                  <a:pt x="1030107" y="1000808"/>
                </a:cubicBezTo>
                <a:cubicBezTo>
                  <a:pt x="1037662" y="1012091"/>
                  <a:pt x="1030107" y="1008330"/>
                  <a:pt x="1030107" y="1012091"/>
                </a:cubicBezTo>
                <a:cubicBezTo>
                  <a:pt x="1030107" y="1012091"/>
                  <a:pt x="1026329" y="1008330"/>
                  <a:pt x="1026329" y="1004569"/>
                </a:cubicBezTo>
                <a:cubicBezTo>
                  <a:pt x="1026329" y="1008330"/>
                  <a:pt x="1022551" y="1008330"/>
                  <a:pt x="1018773" y="1008330"/>
                </a:cubicBezTo>
                <a:cubicBezTo>
                  <a:pt x="1018773" y="1008330"/>
                  <a:pt x="1018773" y="1015853"/>
                  <a:pt x="1014995" y="1015853"/>
                </a:cubicBezTo>
                <a:cubicBezTo>
                  <a:pt x="1011217" y="1008330"/>
                  <a:pt x="1011217" y="1015853"/>
                  <a:pt x="1007440" y="1012091"/>
                </a:cubicBezTo>
                <a:cubicBezTo>
                  <a:pt x="1011217" y="1019614"/>
                  <a:pt x="1007440" y="1027136"/>
                  <a:pt x="1003662" y="1023375"/>
                </a:cubicBezTo>
                <a:cubicBezTo>
                  <a:pt x="1003662" y="1023375"/>
                  <a:pt x="1003662" y="1023375"/>
                  <a:pt x="1003662" y="1015853"/>
                </a:cubicBezTo>
                <a:cubicBezTo>
                  <a:pt x="996106" y="1023375"/>
                  <a:pt x="984772" y="1012091"/>
                  <a:pt x="977217" y="1027136"/>
                </a:cubicBezTo>
                <a:lnTo>
                  <a:pt x="977217" y="1021494"/>
                </a:lnTo>
                <a:lnTo>
                  <a:pt x="980995" y="1023375"/>
                </a:lnTo>
                <a:cubicBezTo>
                  <a:pt x="980995" y="1019614"/>
                  <a:pt x="977217" y="1015853"/>
                  <a:pt x="977217" y="1012091"/>
                </a:cubicBezTo>
                <a:cubicBezTo>
                  <a:pt x="984772" y="1019614"/>
                  <a:pt x="977217" y="1004569"/>
                  <a:pt x="984772" y="1008330"/>
                </a:cubicBezTo>
                <a:cubicBezTo>
                  <a:pt x="984772" y="1012091"/>
                  <a:pt x="984772" y="1015853"/>
                  <a:pt x="988550" y="1015853"/>
                </a:cubicBezTo>
                <a:cubicBezTo>
                  <a:pt x="996106" y="1023375"/>
                  <a:pt x="988550" y="1008330"/>
                  <a:pt x="996106" y="1008330"/>
                </a:cubicBezTo>
                <a:cubicBezTo>
                  <a:pt x="988550" y="1004569"/>
                  <a:pt x="988550" y="1004569"/>
                  <a:pt x="988550" y="1004569"/>
                </a:cubicBezTo>
                <a:cubicBezTo>
                  <a:pt x="992328" y="1004569"/>
                  <a:pt x="992328" y="997047"/>
                  <a:pt x="996106" y="1004569"/>
                </a:cubicBezTo>
                <a:cubicBezTo>
                  <a:pt x="996106" y="1000808"/>
                  <a:pt x="999884" y="1000808"/>
                  <a:pt x="996106" y="997047"/>
                </a:cubicBezTo>
                <a:cubicBezTo>
                  <a:pt x="1003662" y="997047"/>
                  <a:pt x="1011217" y="982002"/>
                  <a:pt x="1018773" y="997047"/>
                </a:cubicBezTo>
                <a:cubicBezTo>
                  <a:pt x="1018773" y="993285"/>
                  <a:pt x="1022551" y="997047"/>
                  <a:pt x="1018773" y="993285"/>
                </a:cubicBezTo>
                <a:cubicBezTo>
                  <a:pt x="1018773" y="993285"/>
                  <a:pt x="1018773" y="989524"/>
                  <a:pt x="1018773" y="989524"/>
                </a:cubicBezTo>
                <a:cubicBezTo>
                  <a:pt x="1018773" y="989524"/>
                  <a:pt x="1022551" y="989524"/>
                  <a:pt x="1022551" y="997047"/>
                </a:cubicBezTo>
                <a:cubicBezTo>
                  <a:pt x="1030107" y="1000808"/>
                  <a:pt x="1022551" y="982002"/>
                  <a:pt x="1030107" y="982002"/>
                </a:cubicBezTo>
                <a:close/>
                <a:moveTo>
                  <a:pt x="833659" y="982002"/>
                </a:moveTo>
                <a:cubicBezTo>
                  <a:pt x="837436" y="985763"/>
                  <a:pt x="841214" y="982002"/>
                  <a:pt x="837436" y="982002"/>
                </a:cubicBezTo>
                <a:cubicBezTo>
                  <a:pt x="848770" y="989524"/>
                  <a:pt x="848770" y="989524"/>
                  <a:pt x="848770" y="989524"/>
                </a:cubicBezTo>
                <a:cubicBezTo>
                  <a:pt x="844992" y="989524"/>
                  <a:pt x="841214" y="985763"/>
                  <a:pt x="837436" y="985763"/>
                </a:cubicBezTo>
                <a:cubicBezTo>
                  <a:pt x="833659" y="985763"/>
                  <a:pt x="833659" y="989524"/>
                  <a:pt x="837436" y="989524"/>
                </a:cubicBezTo>
                <a:cubicBezTo>
                  <a:pt x="844992" y="989524"/>
                  <a:pt x="841214" y="989524"/>
                  <a:pt x="844992" y="993285"/>
                </a:cubicBezTo>
                <a:cubicBezTo>
                  <a:pt x="848770" y="993285"/>
                  <a:pt x="852548" y="997047"/>
                  <a:pt x="852548" y="997047"/>
                </a:cubicBezTo>
                <a:cubicBezTo>
                  <a:pt x="844992" y="1000808"/>
                  <a:pt x="856326" y="1000808"/>
                  <a:pt x="852548" y="1004569"/>
                </a:cubicBezTo>
                <a:cubicBezTo>
                  <a:pt x="848770" y="1004569"/>
                  <a:pt x="841214" y="1004569"/>
                  <a:pt x="841214" y="1000808"/>
                </a:cubicBezTo>
                <a:cubicBezTo>
                  <a:pt x="837436" y="1004569"/>
                  <a:pt x="841214" y="1004569"/>
                  <a:pt x="837436" y="1008330"/>
                </a:cubicBezTo>
                <a:cubicBezTo>
                  <a:pt x="841214" y="1008330"/>
                  <a:pt x="848770" y="1004569"/>
                  <a:pt x="852548" y="1004569"/>
                </a:cubicBezTo>
                <a:cubicBezTo>
                  <a:pt x="848770" y="1008330"/>
                  <a:pt x="848770" y="1008330"/>
                  <a:pt x="848770" y="1008330"/>
                </a:cubicBezTo>
                <a:cubicBezTo>
                  <a:pt x="852548" y="1008330"/>
                  <a:pt x="856326" y="1004569"/>
                  <a:pt x="856326" y="1008330"/>
                </a:cubicBezTo>
                <a:cubicBezTo>
                  <a:pt x="856326" y="1012091"/>
                  <a:pt x="860103" y="1015853"/>
                  <a:pt x="860103" y="1015853"/>
                </a:cubicBezTo>
                <a:cubicBezTo>
                  <a:pt x="860103" y="1019614"/>
                  <a:pt x="860103" y="1019614"/>
                  <a:pt x="860103" y="1019614"/>
                </a:cubicBezTo>
                <a:cubicBezTo>
                  <a:pt x="867659" y="1015853"/>
                  <a:pt x="863881" y="1023375"/>
                  <a:pt x="871437" y="1019614"/>
                </a:cubicBezTo>
                <a:cubicBezTo>
                  <a:pt x="871437" y="1023375"/>
                  <a:pt x="878993" y="1019614"/>
                  <a:pt x="878993" y="1027136"/>
                </a:cubicBezTo>
                <a:cubicBezTo>
                  <a:pt x="886548" y="1027136"/>
                  <a:pt x="894104" y="1027136"/>
                  <a:pt x="901660" y="1030897"/>
                </a:cubicBezTo>
                <a:cubicBezTo>
                  <a:pt x="897882" y="1034658"/>
                  <a:pt x="897882" y="1034658"/>
                  <a:pt x="897882" y="1034658"/>
                </a:cubicBezTo>
                <a:cubicBezTo>
                  <a:pt x="901660" y="1030897"/>
                  <a:pt x="897882" y="1038420"/>
                  <a:pt x="901660" y="1038420"/>
                </a:cubicBezTo>
                <a:cubicBezTo>
                  <a:pt x="901660" y="1034658"/>
                  <a:pt x="905438" y="1034658"/>
                  <a:pt x="905438" y="1030897"/>
                </a:cubicBezTo>
                <a:cubicBezTo>
                  <a:pt x="909216" y="1034658"/>
                  <a:pt x="912993" y="1030897"/>
                  <a:pt x="916771" y="1027136"/>
                </a:cubicBezTo>
                <a:cubicBezTo>
                  <a:pt x="916771" y="1030897"/>
                  <a:pt x="916771" y="1030897"/>
                  <a:pt x="916771" y="1030897"/>
                </a:cubicBezTo>
                <a:cubicBezTo>
                  <a:pt x="920549" y="1023375"/>
                  <a:pt x="924327" y="1030897"/>
                  <a:pt x="928105" y="1030897"/>
                </a:cubicBezTo>
                <a:cubicBezTo>
                  <a:pt x="928105" y="1034658"/>
                  <a:pt x="931883" y="1038420"/>
                  <a:pt x="931883" y="1038420"/>
                </a:cubicBezTo>
                <a:cubicBezTo>
                  <a:pt x="935660" y="1030897"/>
                  <a:pt x="935660" y="1030897"/>
                  <a:pt x="939438" y="1027136"/>
                </a:cubicBezTo>
                <a:cubicBezTo>
                  <a:pt x="943216" y="1027136"/>
                  <a:pt x="946994" y="1027136"/>
                  <a:pt x="946994" y="1030897"/>
                </a:cubicBezTo>
                <a:lnTo>
                  <a:pt x="968582" y="1022838"/>
                </a:lnTo>
                <a:lnTo>
                  <a:pt x="965883" y="1030897"/>
                </a:lnTo>
                <a:cubicBezTo>
                  <a:pt x="962105" y="1027136"/>
                  <a:pt x="958328" y="1034658"/>
                  <a:pt x="954550" y="1034658"/>
                </a:cubicBezTo>
                <a:cubicBezTo>
                  <a:pt x="958328" y="1038420"/>
                  <a:pt x="946994" y="1034658"/>
                  <a:pt x="958328" y="1042180"/>
                </a:cubicBezTo>
                <a:cubicBezTo>
                  <a:pt x="958328" y="1042180"/>
                  <a:pt x="958328" y="1042180"/>
                  <a:pt x="954550" y="1042180"/>
                </a:cubicBezTo>
                <a:cubicBezTo>
                  <a:pt x="954550" y="1042180"/>
                  <a:pt x="958328" y="1049703"/>
                  <a:pt x="958328" y="1049703"/>
                </a:cubicBezTo>
                <a:cubicBezTo>
                  <a:pt x="958328" y="1049703"/>
                  <a:pt x="958328" y="1049703"/>
                  <a:pt x="954550" y="1045942"/>
                </a:cubicBezTo>
                <a:cubicBezTo>
                  <a:pt x="946994" y="1038420"/>
                  <a:pt x="950772" y="1049703"/>
                  <a:pt x="946994" y="1045942"/>
                </a:cubicBezTo>
                <a:cubicBezTo>
                  <a:pt x="950772" y="1049703"/>
                  <a:pt x="946994" y="1045942"/>
                  <a:pt x="950772" y="1049703"/>
                </a:cubicBezTo>
                <a:cubicBezTo>
                  <a:pt x="950772" y="1049703"/>
                  <a:pt x="950772" y="1049703"/>
                  <a:pt x="950772" y="1053464"/>
                </a:cubicBezTo>
                <a:cubicBezTo>
                  <a:pt x="950772" y="1057225"/>
                  <a:pt x="954550" y="1053464"/>
                  <a:pt x="950772" y="1057225"/>
                </a:cubicBezTo>
                <a:cubicBezTo>
                  <a:pt x="950772" y="1060986"/>
                  <a:pt x="946994" y="1053464"/>
                  <a:pt x="946994" y="1053464"/>
                </a:cubicBezTo>
                <a:cubicBezTo>
                  <a:pt x="939438" y="1053464"/>
                  <a:pt x="943216" y="1060986"/>
                  <a:pt x="943216" y="1060986"/>
                </a:cubicBezTo>
                <a:lnTo>
                  <a:pt x="939438" y="1060986"/>
                </a:lnTo>
                <a:cubicBezTo>
                  <a:pt x="939438" y="1060986"/>
                  <a:pt x="939438" y="1060986"/>
                  <a:pt x="935660" y="1057225"/>
                </a:cubicBezTo>
                <a:cubicBezTo>
                  <a:pt x="935660" y="1060986"/>
                  <a:pt x="939438" y="1064748"/>
                  <a:pt x="939438" y="1064748"/>
                </a:cubicBezTo>
                <a:cubicBezTo>
                  <a:pt x="931883" y="1068509"/>
                  <a:pt x="931883" y="1079792"/>
                  <a:pt x="935660" y="1083553"/>
                </a:cubicBezTo>
                <a:cubicBezTo>
                  <a:pt x="935660" y="1079792"/>
                  <a:pt x="931883" y="1079792"/>
                  <a:pt x="931883" y="1079792"/>
                </a:cubicBezTo>
                <a:cubicBezTo>
                  <a:pt x="931883" y="1083553"/>
                  <a:pt x="935660" y="1087314"/>
                  <a:pt x="931883" y="1083553"/>
                </a:cubicBezTo>
                <a:cubicBezTo>
                  <a:pt x="935660" y="1087314"/>
                  <a:pt x="928105" y="1083553"/>
                  <a:pt x="928105" y="1087314"/>
                </a:cubicBezTo>
                <a:cubicBezTo>
                  <a:pt x="928105" y="1087314"/>
                  <a:pt x="928105" y="1083553"/>
                  <a:pt x="924327" y="1083553"/>
                </a:cubicBezTo>
                <a:cubicBezTo>
                  <a:pt x="924327" y="1087314"/>
                  <a:pt x="920549" y="1094837"/>
                  <a:pt x="920549" y="1098598"/>
                </a:cubicBezTo>
                <a:cubicBezTo>
                  <a:pt x="920549" y="1102359"/>
                  <a:pt x="920549" y="1094837"/>
                  <a:pt x="916771" y="1098598"/>
                </a:cubicBezTo>
                <a:cubicBezTo>
                  <a:pt x="920549" y="1091075"/>
                  <a:pt x="920549" y="1091075"/>
                  <a:pt x="920549" y="1091075"/>
                </a:cubicBezTo>
                <a:cubicBezTo>
                  <a:pt x="920549" y="1091075"/>
                  <a:pt x="920549" y="1083553"/>
                  <a:pt x="916771" y="1083553"/>
                </a:cubicBezTo>
                <a:cubicBezTo>
                  <a:pt x="916771" y="1087314"/>
                  <a:pt x="912993" y="1091075"/>
                  <a:pt x="916771" y="1094837"/>
                </a:cubicBezTo>
                <a:cubicBezTo>
                  <a:pt x="912993" y="1094837"/>
                  <a:pt x="912993" y="1091075"/>
                  <a:pt x="912993" y="1087314"/>
                </a:cubicBezTo>
                <a:cubicBezTo>
                  <a:pt x="909216" y="1091075"/>
                  <a:pt x="912993" y="1094837"/>
                  <a:pt x="909216" y="1094837"/>
                </a:cubicBezTo>
                <a:cubicBezTo>
                  <a:pt x="909216" y="1094837"/>
                  <a:pt x="905438" y="1087314"/>
                  <a:pt x="905438" y="1083553"/>
                </a:cubicBezTo>
                <a:cubicBezTo>
                  <a:pt x="909216" y="1076031"/>
                  <a:pt x="909216" y="1076031"/>
                  <a:pt x="909216" y="1076031"/>
                </a:cubicBezTo>
                <a:cubicBezTo>
                  <a:pt x="912993" y="1068509"/>
                  <a:pt x="909216" y="1068509"/>
                  <a:pt x="909216" y="1064748"/>
                </a:cubicBezTo>
                <a:cubicBezTo>
                  <a:pt x="909216" y="1060986"/>
                  <a:pt x="905438" y="1064748"/>
                  <a:pt x="905438" y="1064748"/>
                </a:cubicBezTo>
                <a:cubicBezTo>
                  <a:pt x="909216" y="1076031"/>
                  <a:pt x="897882" y="1079792"/>
                  <a:pt x="897882" y="1091075"/>
                </a:cubicBezTo>
                <a:cubicBezTo>
                  <a:pt x="894104" y="1091075"/>
                  <a:pt x="901660" y="1064748"/>
                  <a:pt x="890326" y="1079792"/>
                </a:cubicBezTo>
                <a:cubicBezTo>
                  <a:pt x="890326" y="1076031"/>
                  <a:pt x="894104" y="1068509"/>
                  <a:pt x="890326" y="1068509"/>
                </a:cubicBezTo>
                <a:cubicBezTo>
                  <a:pt x="890326" y="1068509"/>
                  <a:pt x="886548" y="1068509"/>
                  <a:pt x="886548" y="1072270"/>
                </a:cubicBezTo>
                <a:cubicBezTo>
                  <a:pt x="882771" y="1079792"/>
                  <a:pt x="890326" y="1072270"/>
                  <a:pt x="886548" y="1079792"/>
                </a:cubicBezTo>
                <a:cubicBezTo>
                  <a:pt x="882771" y="1079792"/>
                  <a:pt x="882771" y="1072270"/>
                  <a:pt x="878993" y="1079792"/>
                </a:cubicBezTo>
                <a:cubicBezTo>
                  <a:pt x="875215" y="1076031"/>
                  <a:pt x="871437" y="1079792"/>
                  <a:pt x="871437" y="1079792"/>
                </a:cubicBezTo>
                <a:cubicBezTo>
                  <a:pt x="875215" y="1076031"/>
                  <a:pt x="875215" y="1076031"/>
                  <a:pt x="875215" y="1076031"/>
                </a:cubicBezTo>
                <a:cubicBezTo>
                  <a:pt x="871437" y="1076031"/>
                  <a:pt x="875215" y="1060986"/>
                  <a:pt x="867659" y="1068509"/>
                </a:cubicBezTo>
                <a:cubicBezTo>
                  <a:pt x="867659" y="1060986"/>
                  <a:pt x="871437" y="1072270"/>
                  <a:pt x="875215" y="1064748"/>
                </a:cubicBezTo>
                <a:cubicBezTo>
                  <a:pt x="871437" y="1060986"/>
                  <a:pt x="875215" y="1053464"/>
                  <a:pt x="875215" y="1049703"/>
                </a:cubicBezTo>
                <a:cubicBezTo>
                  <a:pt x="875215" y="1045942"/>
                  <a:pt x="875215" y="1049703"/>
                  <a:pt x="871437" y="1049703"/>
                </a:cubicBezTo>
                <a:cubicBezTo>
                  <a:pt x="871437" y="1057225"/>
                  <a:pt x="871437" y="1057225"/>
                  <a:pt x="867659" y="1060986"/>
                </a:cubicBezTo>
                <a:cubicBezTo>
                  <a:pt x="867659" y="1057225"/>
                  <a:pt x="860103" y="1060986"/>
                  <a:pt x="856326" y="1064748"/>
                </a:cubicBezTo>
                <a:cubicBezTo>
                  <a:pt x="856326" y="1060986"/>
                  <a:pt x="860103" y="1053464"/>
                  <a:pt x="860103" y="1057225"/>
                </a:cubicBezTo>
                <a:cubicBezTo>
                  <a:pt x="856326" y="1053464"/>
                  <a:pt x="852548" y="1049703"/>
                  <a:pt x="848770" y="1045942"/>
                </a:cubicBezTo>
                <a:cubicBezTo>
                  <a:pt x="844992" y="1057225"/>
                  <a:pt x="841214" y="1045942"/>
                  <a:pt x="841214" y="1053464"/>
                </a:cubicBezTo>
                <a:cubicBezTo>
                  <a:pt x="841214" y="1057225"/>
                  <a:pt x="841214" y="1064748"/>
                  <a:pt x="837436" y="1064748"/>
                </a:cubicBezTo>
                <a:cubicBezTo>
                  <a:pt x="833659" y="1064748"/>
                  <a:pt x="837436" y="1060986"/>
                  <a:pt x="837436" y="1060986"/>
                </a:cubicBezTo>
                <a:cubicBezTo>
                  <a:pt x="833659" y="1064748"/>
                  <a:pt x="841214" y="1053464"/>
                  <a:pt x="833659" y="1057225"/>
                </a:cubicBezTo>
                <a:cubicBezTo>
                  <a:pt x="841214" y="1057225"/>
                  <a:pt x="841214" y="1049703"/>
                  <a:pt x="844992" y="1042180"/>
                </a:cubicBezTo>
                <a:cubicBezTo>
                  <a:pt x="841214" y="1045942"/>
                  <a:pt x="848770" y="1038420"/>
                  <a:pt x="848770" y="1038420"/>
                </a:cubicBezTo>
                <a:cubicBezTo>
                  <a:pt x="841214" y="1038420"/>
                  <a:pt x="837436" y="1038420"/>
                  <a:pt x="833659" y="1034658"/>
                </a:cubicBezTo>
                <a:cubicBezTo>
                  <a:pt x="833659" y="1027136"/>
                  <a:pt x="826103" y="1023375"/>
                  <a:pt x="822325" y="1019614"/>
                </a:cubicBezTo>
                <a:cubicBezTo>
                  <a:pt x="826103" y="1015853"/>
                  <a:pt x="833659" y="1015853"/>
                  <a:pt x="833659" y="1012091"/>
                </a:cubicBezTo>
                <a:cubicBezTo>
                  <a:pt x="833659" y="1008330"/>
                  <a:pt x="826103" y="1015853"/>
                  <a:pt x="826103" y="1012091"/>
                </a:cubicBezTo>
                <a:cubicBezTo>
                  <a:pt x="829881" y="1012091"/>
                  <a:pt x="829881" y="1012091"/>
                  <a:pt x="829881" y="1012091"/>
                </a:cubicBezTo>
                <a:cubicBezTo>
                  <a:pt x="826103" y="1012091"/>
                  <a:pt x="833659" y="1004569"/>
                  <a:pt x="822325" y="1004569"/>
                </a:cubicBezTo>
                <a:cubicBezTo>
                  <a:pt x="829881" y="1004569"/>
                  <a:pt x="829881" y="1004569"/>
                  <a:pt x="829881" y="1004569"/>
                </a:cubicBezTo>
                <a:cubicBezTo>
                  <a:pt x="833659" y="1000808"/>
                  <a:pt x="829881" y="1000808"/>
                  <a:pt x="829881" y="1000808"/>
                </a:cubicBezTo>
                <a:cubicBezTo>
                  <a:pt x="829881" y="1000808"/>
                  <a:pt x="833659" y="1000808"/>
                  <a:pt x="837436" y="1000808"/>
                </a:cubicBezTo>
                <a:cubicBezTo>
                  <a:pt x="841214" y="997047"/>
                  <a:pt x="833659" y="997047"/>
                  <a:pt x="833659" y="993285"/>
                </a:cubicBezTo>
                <a:cubicBezTo>
                  <a:pt x="829881" y="997047"/>
                  <a:pt x="829881" y="997047"/>
                  <a:pt x="829881" y="997047"/>
                </a:cubicBezTo>
                <a:cubicBezTo>
                  <a:pt x="826103" y="989524"/>
                  <a:pt x="829881" y="989524"/>
                  <a:pt x="829881" y="985763"/>
                </a:cubicBezTo>
                <a:cubicBezTo>
                  <a:pt x="833659" y="985763"/>
                  <a:pt x="833659" y="985763"/>
                  <a:pt x="833659" y="985763"/>
                </a:cubicBezTo>
                <a:cubicBezTo>
                  <a:pt x="833659" y="982002"/>
                  <a:pt x="833659" y="982002"/>
                  <a:pt x="833659" y="982002"/>
                </a:cubicBezTo>
                <a:close/>
                <a:moveTo>
                  <a:pt x="1056552" y="978241"/>
                </a:moveTo>
                <a:cubicBezTo>
                  <a:pt x="1056552" y="982002"/>
                  <a:pt x="1060329" y="978241"/>
                  <a:pt x="1060329" y="982002"/>
                </a:cubicBezTo>
                <a:cubicBezTo>
                  <a:pt x="1060329" y="985763"/>
                  <a:pt x="1056552" y="982002"/>
                  <a:pt x="1056552" y="982002"/>
                </a:cubicBezTo>
                <a:cubicBezTo>
                  <a:pt x="1056552" y="985763"/>
                  <a:pt x="1056552" y="978241"/>
                  <a:pt x="1056552" y="978241"/>
                </a:cubicBezTo>
                <a:close/>
                <a:moveTo>
                  <a:pt x="1048996" y="978241"/>
                </a:moveTo>
                <a:cubicBezTo>
                  <a:pt x="1048996" y="985763"/>
                  <a:pt x="1052774" y="982002"/>
                  <a:pt x="1056552" y="982002"/>
                </a:cubicBezTo>
                <a:cubicBezTo>
                  <a:pt x="1060329" y="985763"/>
                  <a:pt x="1060329" y="989524"/>
                  <a:pt x="1060329" y="985763"/>
                </a:cubicBezTo>
                <a:cubicBezTo>
                  <a:pt x="1064107" y="982002"/>
                  <a:pt x="1060329" y="974480"/>
                  <a:pt x="1064107" y="978241"/>
                </a:cubicBezTo>
                <a:lnTo>
                  <a:pt x="1064107" y="982002"/>
                </a:lnTo>
                <a:cubicBezTo>
                  <a:pt x="1067885" y="985763"/>
                  <a:pt x="1067885" y="985763"/>
                  <a:pt x="1067885" y="985763"/>
                </a:cubicBezTo>
                <a:cubicBezTo>
                  <a:pt x="1067885" y="978241"/>
                  <a:pt x="1071663" y="982002"/>
                  <a:pt x="1071663" y="978241"/>
                </a:cubicBezTo>
                <a:cubicBezTo>
                  <a:pt x="1075441" y="978241"/>
                  <a:pt x="1075441" y="982002"/>
                  <a:pt x="1075441" y="982002"/>
                </a:cubicBezTo>
                <a:cubicBezTo>
                  <a:pt x="1079219" y="982002"/>
                  <a:pt x="1079219" y="982002"/>
                  <a:pt x="1079219" y="982002"/>
                </a:cubicBezTo>
                <a:cubicBezTo>
                  <a:pt x="1120775" y="1042180"/>
                  <a:pt x="1090552" y="1000808"/>
                  <a:pt x="1098108" y="1012091"/>
                </a:cubicBezTo>
                <a:cubicBezTo>
                  <a:pt x="1101886" y="1019614"/>
                  <a:pt x="1101886" y="1019614"/>
                  <a:pt x="1101886" y="1019614"/>
                </a:cubicBezTo>
                <a:cubicBezTo>
                  <a:pt x="1098108" y="1019614"/>
                  <a:pt x="1098108" y="1023375"/>
                  <a:pt x="1101886" y="1027136"/>
                </a:cubicBezTo>
                <a:cubicBezTo>
                  <a:pt x="1094330" y="1027136"/>
                  <a:pt x="1082997" y="1019614"/>
                  <a:pt x="1086774" y="1027136"/>
                </a:cubicBezTo>
                <a:cubicBezTo>
                  <a:pt x="1082997" y="1027136"/>
                  <a:pt x="1090552" y="1034658"/>
                  <a:pt x="1094330" y="1038420"/>
                </a:cubicBezTo>
                <a:cubicBezTo>
                  <a:pt x="1086774" y="1038420"/>
                  <a:pt x="1086774" y="1049703"/>
                  <a:pt x="1079219" y="1045942"/>
                </a:cubicBezTo>
                <a:cubicBezTo>
                  <a:pt x="1079219" y="1049703"/>
                  <a:pt x="1079219" y="1049703"/>
                  <a:pt x="1079219" y="1053464"/>
                </a:cubicBezTo>
                <a:cubicBezTo>
                  <a:pt x="1071663" y="1053464"/>
                  <a:pt x="1067885" y="1068509"/>
                  <a:pt x="1056552" y="1060986"/>
                </a:cubicBezTo>
                <a:cubicBezTo>
                  <a:pt x="1056552" y="1057225"/>
                  <a:pt x="1056552" y="1057225"/>
                  <a:pt x="1052774" y="1053464"/>
                </a:cubicBezTo>
                <a:cubicBezTo>
                  <a:pt x="1052774" y="1057225"/>
                  <a:pt x="1048996" y="1049703"/>
                  <a:pt x="1052774" y="1057225"/>
                </a:cubicBezTo>
                <a:cubicBezTo>
                  <a:pt x="1052774" y="1060986"/>
                  <a:pt x="1056552" y="1064748"/>
                  <a:pt x="1056552" y="1064748"/>
                </a:cubicBezTo>
                <a:cubicBezTo>
                  <a:pt x="1056552" y="1068509"/>
                  <a:pt x="1048996" y="1072270"/>
                  <a:pt x="1045218" y="1068509"/>
                </a:cubicBezTo>
                <a:cubicBezTo>
                  <a:pt x="1045218" y="1068509"/>
                  <a:pt x="1045218" y="1072270"/>
                  <a:pt x="1045218" y="1072270"/>
                </a:cubicBezTo>
                <a:cubicBezTo>
                  <a:pt x="1045218" y="1064748"/>
                  <a:pt x="1041440" y="1064748"/>
                  <a:pt x="1037662" y="1068509"/>
                </a:cubicBezTo>
                <a:cubicBezTo>
                  <a:pt x="1037662" y="1072270"/>
                  <a:pt x="1037662" y="1079792"/>
                  <a:pt x="1037662" y="1076031"/>
                </a:cubicBezTo>
                <a:cubicBezTo>
                  <a:pt x="1033884" y="1072270"/>
                  <a:pt x="1033884" y="1072270"/>
                  <a:pt x="1033884" y="1072270"/>
                </a:cubicBezTo>
                <a:cubicBezTo>
                  <a:pt x="1033884" y="1076031"/>
                  <a:pt x="1030107" y="1083553"/>
                  <a:pt x="1026329" y="1079792"/>
                </a:cubicBezTo>
                <a:cubicBezTo>
                  <a:pt x="1018773" y="1076031"/>
                  <a:pt x="1014995" y="1076031"/>
                  <a:pt x="1014995" y="1072270"/>
                </a:cubicBezTo>
                <a:cubicBezTo>
                  <a:pt x="1013106" y="1079792"/>
                  <a:pt x="1009328" y="1083553"/>
                  <a:pt x="1004606" y="1085904"/>
                </a:cubicBezTo>
                <a:lnTo>
                  <a:pt x="996889" y="1088389"/>
                </a:lnTo>
                <a:lnTo>
                  <a:pt x="1000356" y="1076501"/>
                </a:lnTo>
                <a:cubicBezTo>
                  <a:pt x="1001773" y="1071330"/>
                  <a:pt x="1003662" y="1066628"/>
                  <a:pt x="1007440" y="1064748"/>
                </a:cubicBezTo>
                <a:cubicBezTo>
                  <a:pt x="1007440" y="1068509"/>
                  <a:pt x="1003662" y="1064748"/>
                  <a:pt x="1003662" y="1060986"/>
                </a:cubicBezTo>
                <a:cubicBezTo>
                  <a:pt x="1011217" y="1068509"/>
                  <a:pt x="1003662" y="1057225"/>
                  <a:pt x="1007440" y="1060986"/>
                </a:cubicBezTo>
                <a:cubicBezTo>
                  <a:pt x="1011217" y="1060986"/>
                  <a:pt x="1011217" y="1064748"/>
                  <a:pt x="1011217" y="1064748"/>
                </a:cubicBezTo>
                <a:cubicBezTo>
                  <a:pt x="1014995" y="1064748"/>
                  <a:pt x="1014995" y="1057225"/>
                  <a:pt x="1018773" y="1057225"/>
                </a:cubicBezTo>
                <a:cubicBezTo>
                  <a:pt x="1018773" y="1057225"/>
                  <a:pt x="1018773" y="1057225"/>
                  <a:pt x="1018773" y="1060986"/>
                </a:cubicBezTo>
                <a:cubicBezTo>
                  <a:pt x="1018773" y="1053464"/>
                  <a:pt x="1030107" y="1057225"/>
                  <a:pt x="1026329" y="1053464"/>
                </a:cubicBezTo>
                <a:cubicBezTo>
                  <a:pt x="1030107" y="1057225"/>
                  <a:pt x="1030107" y="1053464"/>
                  <a:pt x="1030107" y="1057225"/>
                </a:cubicBezTo>
                <a:cubicBezTo>
                  <a:pt x="1026329" y="1045942"/>
                  <a:pt x="1037662" y="1057225"/>
                  <a:pt x="1037662" y="1049703"/>
                </a:cubicBezTo>
                <a:cubicBezTo>
                  <a:pt x="1045218" y="1049703"/>
                  <a:pt x="1052774" y="1045942"/>
                  <a:pt x="1060329" y="1042180"/>
                </a:cubicBezTo>
                <a:cubicBezTo>
                  <a:pt x="1064107" y="1042180"/>
                  <a:pt x="1067885" y="1042180"/>
                  <a:pt x="1067885" y="1045942"/>
                </a:cubicBezTo>
                <a:cubicBezTo>
                  <a:pt x="1067885" y="1045942"/>
                  <a:pt x="1067885" y="1045942"/>
                  <a:pt x="1071663" y="1045942"/>
                </a:cubicBezTo>
                <a:cubicBezTo>
                  <a:pt x="1062218" y="1023375"/>
                  <a:pt x="1056788" y="1010446"/>
                  <a:pt x="1053836" y="1003453"/>
                </a:cubicBezTo>
                <a:lnTo>
                  <a:pt x="1053157" y="1001871"/>
                </a:lnTo>
                <a:lnTo>
                  <a:pt x="1052774" y="1000808"/>
                </a:lnTo>
                <a:lnTo>
                  <a:pt x="1052681" y="1000762"/>
                </a:lnTo>
                <a:lnTo>
                  <a:pt x="1050885" y="996577"/>
                </a:lnTo>
                <a:lnTo>
                  <a:pt x="1052612" y="1000728"/>
                </a:lnTo>
                <a:lnTo>
                  <a:pt x="1051830" y="1000338"/>
                </a:lnTo>
                <a:cubicBezTo>
                  <a:pt x="1050885" y="999868"/>
                  <a:pt x="1048996" y="998927"/>
                  <a:pt x="1045218" y="997047"/>
                </a:cubicBezTo>
                <a:cubicBezTo>
                  <a:pt x="1041440" y="997047"/>
                  <a:pt x="1045218" y="997047"/>
                  <a:pt x="1041440" y="997047"/>
                </a:cubicBezTo>
                <a:cubicBezTo>
                  <a:pt x="1041440" y="993285"/>
                  <a:pt x="1037662" y="997047"/>
                  <a:pt x="1037662" y="993285"/>
                </a:cubicBezTo>
                <a:cubicBezTo>
                  <a:pt x="1041440" y="989524"/>
                  <a:pt x="1041440" y="989524"/>
                  <a:pt x="1045218" y="985763"/>
                </a:cubicBezTo>
                <a:cubicBezTo>
                  <a:pt x="1045218" y="993285"/>
                  <a:pt x="1045218" y="993285"/>
                  <a:pt x="1045218" y="993285"/>
                </a:cubicBezTo>
                <a:cubicBezTo>
                  <a:pt x="1045218" y="989524"/>
                  <a:pt x="1048996" y="989524"/>
                  <a:pt x="1048996" y="989524"/>
                </a:cubicBezTo>
                <a:cubicBezTo>
                  <a:pt x="1048996" y="993285"/>
                  <a:pt x="1048996" y="989524"/>
                  <a:pt x="1052774" y="989524"/>
                </a:cubicBezTo>
                <a:cubicBezTo>
                  <a:pt x="1052774" y="985763"/>
                  <a:pt x="1048996" y="985763"/>
                  <a:pt x="1045218" y="985763"/>
                </a:cubicBezTo>
                <a:cubicBezTo>
                  <a:pt x="1048996" y="982002"/>
                  <a:pt x="1048996" y="982002"/>
                  <a:pt x="1048996" y="978241"/>
                </a:cubicBezTo>
                <a:close/>
                <a:moveTo>
                  <a:pt x="389950" y="778727"/>
                </a:moveTo>
                <a:cubicBezTo>
                  <a:pt x="382451" y="789994"/>
                  <a:pt x="382451" y="789994"/>
                  <a:pt x="382451" y="789994"/>
                </a:cubicBezTo>
                <a:cubicBezTo>
                  <a:pt x="382451" y="786238"/>
                  <a:pt x="386201" y="786238"/>
                  <a:pt x="389950" y="778727"/>
                </a:cubicBezTo>
                <a:close/>
                <a:moveTo>
                  <a:pt x="1296987" y="771524"/>
                </a:moveTo>
                <a:lnTo>
                  <a:pt x="1304924" y="771524"/>
                </a:lnTo>
                <a:lnTo>
                  <a:pt x="1296987" y="774699"/>
                </a:lnTo>
                <a:close/>
                <a:moveTo>
                  <a:pt x="386201" y="771215"/>
                </a:moveTo>
                <a:cubicBezTo>
                  <a:pt x="389950" y="771215"/>
                  <a:pt x="389950" y="774971"/>
                  <a:pt x="393700" y="774971"/>
                </a:cubicBezTo>
                <a:cubicBezTo>
                  <a:pt x="393700" y="774971"/>
                  <a:pt x="393700" y="774971"/>
                  <a:pt x="389950" y="778727"/>
                </a:cubicBezTo>
                <a:cubicBezTo>
                  <a:pt x="389950" y="774971"/>
                  <a:pt x="386201" y="774971"/>
                  <a:pt x="386201" y="778727"/>
                </a:cubicBezTo>
                <a:cubicBezTo>
                  <a:pt x="386201" y="771215"/>
                  <a:pt x="386201" y="771215"/>
                  <a:pt x="386201" y="771215"/>
                </a:cubicBezTo>
                <a:close/>
                <a:moveTo>
                  <a:pt x="540657" y="756756"/>
                </a:moveTo>
                <a:lnTo>
                  <a:pt x="538286" y="763301"/>
                </a:lnTo>
                <a:lnTo>
                  <a:pt x="536892" y="760516"/>
                </a:lnTo>
                <a:cubicBezTo>
                  <a:pt x="536892" y="760516"/>
                  <a:pt x="536892" y="760516"/>
                  <a:pt x="540657" y="756756"/>
                </a:cubicBezTo>
                <a:close/>
                <a:moveTo>
                  <a:pt x="1601248" y="753230"/>
                </a:moveTo>
                <a:cubicBezTo>
                  <a:pt x="1605010" y="760789"/>
                  <a:pt x="1605010" y="760789"/>
                  <a:pt x="1605010" y="760789"/>
                </a:cubicBezTo>
                <a:cubicBezTo>
                  <a:pt x="1601248" y="760789"/>
                  <a:pt x="1601248" y="749450"/>
                  <a:pt x="1601248" y="753230"/>
                </a:cubicBezTo>
                <a:close/>
                <a:moveTo>
                  <a:pt x="1626455" y="746048"/>
                </a:moveTo>
                <a:lnTo>
                  <a:pt x="1627584" y="749450"/>
                </a:lnTo>
                <a:cubicBezTo>
                  <a:pt x="1627584" y="749450"/>
                  <a:pt x="1626644" y="747560"/>
                  <a:pt x="1626173" y="746143"/>
                </a:cubicBezTo>
                <a:close/>
                <a:moveTo>
                  <a:pt x="1612535" y="741891"/>
                </a:moveTo>
                <a:cubicBezTo>
                  <a:pt x="1616297" y="745670"/>
                  <a:pt x="1612535" y="749450"/>
                  <a:pt x="1616297" y="749450"/>
                </a:cubicBezTo>
                <a:cubicBezTo>
                  <a:pt x="1616297" y="760789"/>
                  <a:pt x="1612535" y="749450"/>
                  <a:pt x="1612535" y="757010"/>
                </a:cubicBezTo>
                <a:lnTo>
                  <a:pt x="1611303" y="747526"/>
                </a:lnTo>
                <a:lnTo>
                  <a:pt x="1612535" y="745670"/>
                </a:lnTo>
                <a:close/>
                <a:moveTo>
                  <a:pt x="1616961" y="739000"/>
                </a:moveTo>
                <a:lnTo>
                  <a:pt x="1617708" y="740001"/>
                </a:lnTo>
                <a:cubicBezTo>
                  <a:pt x="1617238" y="740001"/>
                  <a:pt x="1616297" y="740001"/>
                  <a:pt x="1616297" y="741891"/>
                </a:cubicBezTo>
                <a:close/>
                <a:moveTo>
                  <a:pt x="1544812" y="730551"/>
                </a:moveTo>
                <a:cubicBezTo>
                  <a:pt x="1544812" y="730551"/>
                  <a:pt x="1548574" y="738111"/>
                  <a:pt x="1544812" y="734331"/>
                </a:cubicBezTo>
                <a:lnTo>
                  <a:pt x="1544812" y="738111"/>
                </a:lnTo>
                <a:cubicBezTo>
                  <a:pt x="1541050" y="726772"/>
                  <a:pt x="1544812" y="734331"/>
                  <a:pt x="1544812" y="730551"/>
                </a:cubicBezTo>
                <a:close/>
                <a:moveTo>
                  <a:pt x="178852" y="727648"/>
                </a:moveTo>
                <a:lnTo>
                  <a:pt x="179977" y="729901"/>
                </a:lnTo>
                <a:cubicBezTo>
                  <a:pt x="178103" y="729901"/>
                  <a:pt x="178103" y="728963"/>
                  <a:pt x="178571" y="728024"/>
                </a:cubicBezTo>
                <a:close/>
                <a:moveTo>
                  <a:pt x="1536977" y="726105"/>
                </a:moveTo>
                <a:lnTo>
                  <a:pt x="1537287" y="726772"/>
                </a:lnTo>
                <a:cubicBezTo>
                  <a:pt x="1541050" y="730551"/>
                  <a:pt x="1541050" y="730551"/>
                  <a:pt x="1541050" y="730551"/>
                </a:cubicBezTo>
                <a:cubicBezTo>
                  <a:pt x="1537287" y="734331"/>
                  <a:pt x="1537287" y="730551"/>
                  <a:pt x="1537287" y="734331"/>
                </a:cubicBezTo>
                <a:cubicBezTo>
                  <a:pt x="1533525" y="726772"/>
                  <a:pt x="1533525" y="726772"/>
                  <a:pt x="1533525" y="726772"/>
                </a:cubicBezTo>
                <a:cubicBezTo>
                  <a:pt x="1535406" y="728661"/>
                  <a:pt x="1536347" y="728661"/>
                  <a:pt x="1536817" y="727717"/>
                </a:cubicBezTo>
                <a:close/>
                <a:moveTo>
                  <a:pt x="1684020" y="722992"/>
                </a:moveTo>
                <a:cubicBezTo>
                  <a:pt x="1684020" y="722992"/>
                  <a:pt x="1684020" y="726772"/>
                  <a:pt x="1684020" y="726772"/>
                </a:cubicBezTo>
                <a:lnTo>
                  <a:pt x="1681283" y="724023"/>
                </a:lnTo>
                <a:lnTo>
                  <a:pt x="1681145" y="723374"/>
                </a:lnTo>
                <a:lnTo>
                  <a:pt x="1683550" y="724409"/>
                </a:lnTo>
                <a:cubicBezTo>
                  <a:pt x="1684020" y="724882"/>
                  <a:pt x="1684020" y="724882"/>
                  <a:pt x="1684020" y="722992"/>
                </a:cubicBezTo>
                <a:close/>
                <a:moveTo>
                  <a:pt x="1680257" y="722992"/>
                </a:moveTo>
                <a:lnTo>
                  <a:pt x="1681283" y="724023"/>
                </a:lnTo>
                <a:lnTo>
                  <a:pt x="1681668" y="725827"/>
                </a:lnTo>
                <a:cubicBezTo>
                  <a:pt x="1682138" y="727717"/>
                  <a:pt x="1682138" y="728661"/>
                  <a:pt x="1680257" y="726772"/>
                </a:cubicBezTo>
                <a:cubicBezTo>
                  <a:pt x="1680257" y="722992"/>
                  <a:pt x="1680257" y="722992"/>
                  <a:pt x="1680257" y="722992"/>
                </a:cubicBezTo>
                <a:close/>
                <a:moveTo>
                  <a:pt x="1653921" y="722992"/>
                </a:moveTo>
                <a:cubicBezTo>
                  <a:pt x="1653921" y="726772"/>
                  <a:pt x="1650158" y="719212"/>
                  <a:pt x="1653921" y="726772"/>
                </a:cubicBezTo>
                <a:close/>
                <a:moveTo>
                  <a:pt x="361829" y="721451"/>
                </a:moveTo>
                <a:cubicBezTo>
                  <a:pt x="362767" y="719573"/>
                  <a:pt x="363704" y="718634"/>
                  <a:pt x="363704" y="722390"/>
                </a:cubicBezTo>
                <a:cubicBezTo>
                  <a:pt x="359954" y="722390"/>
                  <a:pt x="359954" y="729901"/>
                  <a:pt x="356205" y="733657"/>
                </a:cubicBezTo>
                <a:cubicBezTo>
                  <a:pt x="356205" y="729901"/>
                  <a:pt x="363704" y="722390"/>
                  <a:pt x="359954" y="726146"/>
                </a:cubicBezTo>
                <a:cubicBezTo>
                  <a:pt x="359954" y="726146"/>
                  <a:pt x="360892" y="723329"/>
                  <a:pt x="361829" y="721451"/>
                </a:cubicBezTo>
                <a:close/>
                <a:moveTo>
                  <a:pt x="352455" y="718634"/>
                </a:moveTo>
                <a:lnTo>
                  <a:pt x="352454" y="718636"/>
                </a:lnTo>
                <a:lnTo>
                  <a:pt x="348706" y="722390"/>
                </a:lnTo>
                <a:cubicBezTo>
                  <a:pt x="352455" y="718634"/>
                  <a:pt x="352455" y="718634"/>
                  <a:pt x="352455" y="718634"/>
                </a:cubicBezTo>
                <a:close/>
                <a:moveTo>
                  <a:pt x="1687406" y="715810"/>
                </a:moveTo>
                <a:lnTo>
                  <a:pt x="1687312" y="716850"/>
                </a:lnTo>
                <a:lnTo>
                  <a:pt x="1685406" y="718217"/>
                </a:lnTo>
                <a:lnTo>
                  <a:pt x="1685274" y="717952"/>
                </a:lnTo>
                <a:close/>
                <a:moveTo>
                  <a:pt x="1687440" y="715433"/>
                </a:moveTo>
                <a:lnTo>
                  <a:pt x="1687782" y="715433"/>
                </a:lnTo>
                <a:lnTo>
                  <a:pt x="1687406" y="715810"/>
                </a:lnTo>
                <a:close/>
                <a:moveTo>
                  <a:pt x="352455" y="714878"/>
                </a:moveTo>
                <a:cubicBezTo>
                  <a:pt x="348706" y="718634"/>
                  <a:pt x="348706" y="718634"/>
                  <a:pt x="348706" y="718634"/>
                </a:cubicBezTo>
                <a:cubicBezTo>
                  <a:pt x="348706" y="718634"/>
                  <a:pt x="344956" y="726146"/>
                  <a:pt x="344956" y="726146"/>
                </a:cubicBezTo>
                <a:cubicBezTo>
                  <a:pt x="344956" y="722390"/>
                  <a:pt x="348706" y="714878"/>
                  <a:pt x="352455" y="714878"/>
                </a:cubicBezTo>
                <a:close/>
                <a:moveTo>
                  <a:pt x="1732931" y="711653"/>
                </a:moveTo>
                <a:cubicBezTo>
                  <a:pt x="1736693" y="719212"/>
                  <a:pt x="1732931" y="711653"/>
                  <a:pt x="1732931" y="719212"/>
                </a:cubicBezTo>
                <a:cubicBezTo>
                  <a:pt x="1732931" y="715433"/>
                  <a:pt x="1732931" y="719212"/>
                  <a:pt x="1732931" y="711653"/>
                </a:cubicBezTo>
                <a:close/>
                <a:moveTo>
                  <a:pt x="1525587" y="711199"/>
                </a:moveTo>
                <a:cubicBezTo>
                  <a:pt x="1525587" y="715168"/>
                  <a:pt x="1530349" y="719137"/>
                  <a:pt x="1525587" y="715168"/>
                </a:cubicBezTo>
                <a:cubicBezTo>
                  <a:pt x="1525587" y="711199"/>
                  <a:pt x="1525587" y="711199"/>
                  <a:pt x="1525587" y="711199"/>
                </a:cubicBezTo>
                <a:close/>
                <a:moveTo>
                  <a:pt x="329958" y="711122"/>
                </a:moveTo>
                <a:lnTo>
                  <a:pt x="328083" y="716756"/>
                </a:lnTo>
                <a:lnTo>
                  <a:pt x="326209" y="718634"/>
                </a:lnTo>
                <a:cubicBezTo>
                  <a:pt x="326209" y="718634"/>
                  <a:pt x="329958" y="714878"/>
                  <a:pt x="329958" y="711122"/>
                </a:cubicBezTo>
                <a:close/>
                <a:moveTo>
                  <a:pt x="318710" y="707367"/>
                </a:moveTo>
                <a:cubicBezTo>
                  <a:pt x="322459" y="703611"/>
                  <a:pt x="318710" y="714878"/>
                  <a:pt x="318710" y="711122"/>
                </a:cubicBezTo>
                <a:cubicBezTo>
                  <a:pt x="318710" y="711122"/>
                  <a:pt x="318710" y="711122"/>
                  <a:pt x="318710" y="707367"/>
                </a:cubicBezTo>
                <a:close/>
                <a:moveTo>
                  <a:pt x="258717" y="696099"/>
                </a:moveTo>
                <a:cubicBezTo>
                  <a:pt x="258717" y="694221"/>
                  <a:pt x="258717" y="695160"/>
                  <a:pt x="258248" y="697038"/>
                </a:cubicBezTo>
                <a:lnTo>
                  <a:pt x="256218" y="701107"/>
                </a:lnTo>
                <a:lnTo>
                  <a:pt x="254968" y="699855"/>
                </a:lnTo>
                <a:cubicBezTo>
                  <a:pt x="258717" y="696099"/>
                  <a:pt x="254968" y="696099"/>
                  <a:pt x="258717" y="696099"/>
                </a:cubicBezTo>
                <a:close/>
                <a:moveTo>
                  <a:pt x="228721" y="684832"/>
                </a:moveTo>
                <a:cubicBezTo>
                  <a:pt x="228721" y="692343"/>
                  <a:pt x="232470" y="681076"/>
                  <a:pt x="228721" y="688588"/>
                </a:cubicBezTo>
                <a:close/>
                <a:moveTo>
                  <a:pt x="206224" y="681076"/>
                </a:moveTo>
                <a:cubicBezTo>
                  <a:pt x="206224" y="684832"/>
                  <a:pt x="206224" y="684832"/>
                  <a:pt x="206224" y="684832"/>
                </a:cubicBezTo>
                <a:lnTo>
                  <a:pt x="205562" y="682402"/>
                </a:lnTo>
                <a:close/>
                <a:moveTo>
                  <a:pt x="131233" y="681076"/>
                </a:moveTo>
                <a:cubicBezTo>
                  <a:pt x="127484" y="684832"/>
                  <a:pt x="127484" y="684832"/>
                  <a:pt x="127484" y="684832"/>
                </a:cubicBezTo>
                <a:cubicBezTo>
                  <a:pt x="127484" y="688588"/>
                  <a:pt x="127484" y="677320"/>
                  <a:pt x="131233" y="681076"/>
                </a:cubicBezTo>
                <a:close/>
                <a:moveTo>
                  <a:pt x="1796891" y="677635"/>
                </a:moveTo>
                <a:lnTo>
                  <a:pt x="1798020" y="678769"/>
                </a:lnTo>
                <a:lnTo>
                  <a:pt x="1796891" y="681414"/>
                </a:lnTo>
                <a:cubicBezTo>
                  <a:pt x="1796891" y="677635"/>
                  <a:pt x="1796891" y="677635"/>
                  <a:pt x="1796891" y="677635"/>
                </a:cubicBezTo>
                <a:close/>
                <a:moveTo>
                  <a:pt x="1831222" y="676690"/>
                </a:moveTo>
                <a:lnTo>
                  <a:pt x="1832120" y="676948"/>
                </a:lnTo>
                <a:lnTo>
                  <a:pt x="1832163" y="677162"/>
                </a:lnTo>
                <a:cubicBezTo>
                  <a:pt x="1831693" y="678580"/>
                  <a:pt x="1830752" y="679525"/>
                  <a:pt x="1830752" y="681414"/>
                </a:cubicBezTo>
                <a:cubicBezTo>
                  <a:pt x="1830752" y="677635"/>
                  <a:pt x="1830752" y="676690"/>
                  <a:pt x="1831222" y="676690"/>
                </a:cubicBezTo>
                <a:close/>
                <a:moveTo>
                  <a:pt x="198725" y="673564"/>
                </a:moveTo>
                <a:lnTo>
                  <a:pt x="196225" y="678572"/>
                </a:lnTo>
                <a:lnTo>
                  <a:pt x="194975" y="677320"/>
                </a:lnTo>
                <a:cubicBezTo>
                  <a:pt x="194975" y="677320"/>
                  <a:pt x="194975" y="677320"/>
                  <a:pt x="198725" y="673564"/>
                </a:cubicBezTo>
                <a:close/>
                <a:moveTo>
                  <a:pt x="179977" y="673564"/>
                </a:moveTo>
                <a:lnTo>
                  <a:pt x="177165" y="677789"/>
                </a:lnTo>
                <a:lnTo>
                  <a:pt x="176228" y="677320"/>
                </a:lnTo>
                <a:cubicBezTo>
                  <a:pt x="176228" y="681076"/>
                  <a:pt x="179977" y="669809"/>
                  <a:pt x="179977" y="673564"/>
                </a:cubicBezTo>
                <a:close/>
                <a:moveTo>
                  <a:pt x="176212" y="666749"/>
                </a:moveTo>
                <a:cubicBezTo>
                  <a:pt x="176212" y="666749"/>
                  <a:pt x="176212" y="669924"/>
                  <a:pt x="176212" y="669924"/>
                </a:cubicBezTo>
                <a:cubicBezTo>
                  <a:pt x="171450" y="673099"/>
                  <a:pt x="176212" y="669924"/>
                  <a:pt x="176212" y="666749"/>
                </a:cubicBezTo>
                <a:close/>
                <a:moveTo>
                  <a:pt x="1200309" y="650890"/>
                </a:moveTo>
                <a:lnTo>
                  <a:pt x="1206998" y="651471"/>
                </a:lnTo>
                <a:cubicBezTo>
                  <a:pt x="1203233" y="647711"/>
                  <a:pt x="1203233" y="655231"/>
                  <a:pt x="1199469" y="651471"/>
                </a:cubicBezTo>
                <a:close/>
                <a:moveTo>
                  <a:pt x="17869" y="650501"/>
                </a:moveTo>
                <a:cubicBezTo>
                  <a:pt x="22966" y="647508"/>
                  <a:pt x="24372" y="656663"/>
                  <a:pt x="29996" y="651029"/>
                </a:cubicBezTo>
                <a:cubicBezTo>
                  <a:pt x="29996" y="651029"/>
                  <a:pt x="26247" y="658541"/>
                  <a:pt x="29996" y="658541"/>
                </a:cubicBezTo>
                <a:cubicBezTo>
                  <a:pt x="37495" y="647274"/>
                  <a:pt x="44994" y="658541"/>
                  <a:pt x="44994" y="669809"/>
                </a:cubicBezTo>
                <a:cubicBezTo>
                  <a:pt x="44994" y="673564"/>
                  <a:pt x="48744" y="666053"/>
                  <a:pt x="52493" y="666053"/>
                </a:cubicBezTo>
                <a:cubicBezTo>
                  <a:pt x="52493" y="669809"/>
                  <a:pt x="52493" y="673564"/>
                  <a:pt x="52493" y="673564"/>
                </a:cubicBezTo>
                <a:cubicBezTo>
                  <a:pt x="56243" y="669809"/>
                  <a:pt x="56243" y="669809"/>
                  <a:pt x="56243" y="669809"/>
                </a:cubicBezTo>
                <a:cubicBezTo>
                  <a:pt x="59992" y="654785"/>
                  <a:pt x="59992" y="669809"/>
                  <a:pt x="63742" y="666053"/>
                </a:cubicBezTo>
                <a:cubicBezTo>
                  <a:pt x="63742" y="669809"/>
                  <a:pt x="63742" y="669809"/>
                  <a:pt x="63742" y="669809"/>
                </a:cubicBezTo>
                <a:cubicBezTo>
                  <a:pt x="71241" y="662297"/>
                  <a:pt x="74990" y="666053"/>
                  <a:pt x="78740" y="662297"/>
                </a:cubicBezTo>
                <a:cubicBezTo>
                  <a:pt x="78740" y="669809"/>
                  <a:pt x="78740" y="669809"/>
                  <a:pt x="78740" y="669809"/>
                </a:cubicBezTo>
                <a:cubicBezTo>
                  <a:pt x="78740" y="666053"/>
                  <a:pt x="82490" y="662297"/>
                  <a:pt x="82490" y="662297"/>
                </a:cubicBezTo>
                <a:cubicBezTo>
                  <a:pt x="82490" y="669809"/>
                  <a:pt x="86239" y="658541"/>
                  <a:pt x="86239" y="662297"/>
                </a:cubicBezTo>
                <a:cubicBezTo>
                  <a:pt x="89989" y="658541"/>
                  <a:pt x="86239" y="666053"/>
                  <a:pt x="89989" y="658541"/>
                </a:cubicBezTo>
                <a:cubicBezTo>
                  <a:pt x="89989" y="666053"/>
                  <a:pt x="89989" y="666053"/>
                  <a:pt x="89989" y="666053"/>
                </a:cubicBezTo>
                <a:cubicBezTo>
                  <a:pt x="93738" y="654785"/>
                  <a:pt x="89989" y="669809"/>
                  <a:pt x="93738" y="666053"/>
                </a:cubicBezTo>
                <a:cubicBezTo>
                  <a:pt x="97488" y="666053"/>
                  <a:pt x="97488" y="669809"/>
                  <a:pt x="97488" y="662297"/>
                </a:cubicBezTo>
                <a:cubicBezTo>
                  <a:pt x="97488" y="669809"/>
                  <a:pt x="97488" y="666053"/>
                  <a:pt x="93738" y="673564"/>
                </a:cubicBezTo>
                <a:cubicBezTo>
                  <a:pt x="101237" y="669809"/>
                  <a:pt x="108736" y="673564"/>
                  <a:pt x="116235" y="673564"/>
                </a:cubicBezTo>
                <a:cubicBezTo>
                  <a:pt x="116235" y="677320"/>
                  <a:pt x="116235" y="677320"/>
                  <a:pt x="112486" y="681076"/>
                </a:cubicBezTo>
                <a:cubicBezTo>
                  <a:pt x="116235" y="677320"/>
                  <a:pt x="116235" y="681076"/>
                  <a:pt x="119985" y="677320"/>
                </a:cubicBezTo>
                <a:cubicBezTo>
                  <a:pt x="119985" y="677320"/>
                  <a:pt x="116235" y="681076"/>
                  <a:pt x="119985" y="681076"/>
                </a:cubicBezTo>
                <a:cubicBezTo>
                  <a:pt x="119985" y="684832"/>
                  <a:pt x="119985" y="673564"/>
                  <a:pt x="123734" y="677320"/>
                </a:cubicBezTo>
                <a:cubicBezTo>
                  <a:pt x="123734" y="677320"/>
                  <a:pt x="123734" y="681076"/>
                  <a:pt x="123734" y="681076"/>
                </a:cubicBezTo>
                <a:cubicBezTo>
                  <a:pt x="127484" y="677320"/>
                  <a:pt x="123734" y="684832"/>
                  <a:pt x="127484" y="681076"/>
                </a:cubicBezTo>
                <a:cubicBezTo>
                  <a:pt x="127484" y="684832"/>
                  <a:pt x="127484" y="684832"/>
                  <a:pt x="127484" y="684832"/>
                </a:cubicBezTo>
                <a:cubicBezTo>
                  <a:pt x="131233" y="677320"/>
                  <a:pt x="134983" y="681076"/>
                  <a:pt x="134983" y="677320"/>
                </a:cubicBezTo>
                <a:cubicBezTo>
                  <a:pt x="134983" y="681076"/>
                  <a:pt x="134983" y="681076"/>
                  <a:pt x="134983" y="681076"/>
                </a:cubicBezTo>
                <a:cubicBezTo>
                  <a:pt x="138732" y="677320"/>
                  <a:pt x="138732" y="681076"/>
                  <a:pt x="142482" y="681076"/>
                </a:cubicBezTo>
                <a:cubicBezTo>
                  <a:pt x="142482" y="681076"/>
                  <a:pt x="138732" y="688588"/>
                  <a:pt x="138732" y="688588"/>
                </a:cubicBezTo>
                <a:lnTo>
                  <a:pt x="142875" y="684060"/>
                </a:lnTo>
                <a:lnTo>
                  <a:pt x="143888" y="682954"/>
                </a:lnTo>
                <a:cubicBezTo>
                  <a:pt x="145294" y="682015"/>
                  <a:pt x="146231" y="681076"/>
                  <a:pt x="146231" y="677320"/>
                </a:cubicBezTo>
                <a:cubicBezTo>
                  <a:pt x="146231" y="677320"/>
                  <a:pt x="149981" y="681076"/>
                  <a:pt x="149981" y="681076"/>
                </a:cubicBezTo>
                <a:cubicBezTo>
                  <a:pt x="149981" y="681076"/>
                  <a:pt x="149981" y="688588"/>
                  <a:pt x="146231" y="688588"/>
                </a:cubicBezTo>
                <a:lnTo>
                  <a:pt x="146231" y="696099"/>
                </a:lnTo>
                <a:cubicBezTo>
                  <a:pt x="146231" y="696099"/>
                  <a:pt x="149981" y="696099"/>
                  <a:pt x="149981" y="696099"/>
                </a:cubicBezTo>
                <a:cubicBezTo>
                  <a:pt x="149981" y="692343"/>
                  <a:pt x="153730" y="681076"/>
                  <a:pt x="157480" y="681076"/>
                </a:cubicBezTo>
                <a:cubicBezTo>
                  <a:pt x="153730" y="684832"/>
                  <a:pt x="153730" y="692343"/>
                  <a:pt x="153730" y="692343"/>
                </a:cubicBezTo>
                <a:cubicBezTo>
                  <a:pt x="161230" y="677320"/>
                  <a:pt x="161230" y="677320"/>
                  <a:pt x="161230" y="677320"/>
                </a:cubicBezTo>
                <a:cubicBezTo>
                  <a:pt x="161230" y="677320"/>
                  <a:pt x="161230" y="684832"/>
                  <a:pt x="161230" y="681076"/>
                </a:cubicBezTo>
                <a:cubicBezTo>
                  <a:pt x="164979" y="677320"/>
                  <a:pt x="164979" y="677320"/>
                  <a:pt x="164979" y="677320"/>
                </a:cubicBezTo>
                <a:cubicBezTo>
                  <a:pt x="164979" y="677320"/>
                  <a:pt x="164979" y="677320"/>
                  <a:pt x="164979" y="684832"/>
                </a:cubicBezTo>
                <a:cubicBezTo>
                  <a:pt x="164979" y="688588"/>
                  <a:pt x="164979" y="688588"/>
                  <a:pt x="164979" y="688588"/>
                </a:cubicBezTo>
                <a:cubicBezTo>
                  <a:pt x="164979" y="688588"/>
                  <a:pt x="168729" y="684832"/>
                  <a:pt x="168729" y="681076"/>
                </a:cubicBezTo>
                <a:cubicBezTo>
                  <a:pt x="168729" y="677320"/>
                  <a:pt x="172478" y="677320"/>
                  <a:pt x="172478" y="677320"/>
                </a:cubicBezTo>
                <a:cubicBezTo>
                  <a:pt x="172478" y="684832"/>
                  <a:pt x="172478" y="684832"/>
                  <a:pt x="172478" y="684832"/>
                </a:cubicBezTo>
                <a:lnTo>
                  <a:pt x="177165" y="677789"/>
                </a:lnTo>
                <a:lnTo>
                  <a:pt x="179978" y="679198"/>
                </a:lnTo>
                <a:cubicBezTo>
                  <a:pt x="181852" y="678259"/>
                  <a:pt x="183727" y="677320"/>
                  <a:pt x="183727" y="681076"/>
                </a:cubicBezTo>
                <a:cubicBezTo>
                  <a:pt x="183727" y="684832"/>
                  <a:pt x="187476" y="681076"/>
                  <a:pt x="187476" y="677320"/>
                </a:cubicBezTo>
                <a:cubicBezTo>
                  <a:pt x="187476" y="677320"/>
                  <a:pt x="187476" y="681076"/>
                  <a:pt x="187476" y="681076"/>
                </a:cubicBezTo>
                <a:cubicBezTo>
                  <a:pt x="187476" y="677320"/>
                  <a:pt x="194975" y="673564"/>
                  <a:pt x="194975" y="681076"/>
                </a:cubicBezTo>
                <a:lnTo>
                  <a:pt x="196225" y="678572"/>
                </a:lnTo>
                <a:lnTo>
                  <a:pt x="198725" y="681076"/>
                </a:lnTo>
                <a:cubicBezTo>
                  <a:pt x="198725" y="681076"/>
                  <a:pt x="198725" y="688588"/>
                  <a:pt x="198725" y="688588"/>
                </a:cubicBezTo>
                <a:cubicBezTo>
                  <a:pt x="198725" y="688588"/>
                  <a:pt x="198725" y="684832"/>
                  <a:pt x="202474" y="684832"/>
                </a:cubicBezTo>
                <a:cubicBezTo>
                  <a:pt x="202474" y="681076"/>
                  <a:pt x="202474" y="681076"/>
                  <a:pt x="202474" y="681076"/>
                </a:cubicBezTo>
                <a:cubicBezTo>
                  <a:pt x="202474" y="677320"/>
                  <a:pt x="202474" y="684832"/>
                  <a:pt x="206224" y="677320"/>
                </a:cubicBezTo>
                <a:cubicBezTo>
                  <a:pt x="204349" y="679198"/>
                  <a:pt x="204349" y="679198"/>
                  <a:pt x="204818" y="679667"/>
                </a:cubicBezTo>
                <a:lnTo>
                  <a:pt x="205562" y="682402"/>
                </a:lnTo>
                <a:lnTo>
                  <a:pt x="202474" y="688588"/>
                </a:lnTo>
                <a:cubicBezTo>
                  <a:pt x="202474" y="688588"/>
                  <a:pt x="202474" y="688588"/>
                  <a:pt x="206224" y="684832"/>
                </a:cubicBezTo>
                <a:cubicBezTo>
                  <a:pt x="209973" y="673564"/>
                  <a:pt x="206224" y="684832"/>
                  <a:pt x="209973" y="677320"/>
                </a:cubicBezTo>
                <a:cubicBezTo>
                  <a:pt x="209973" y="681076"/>
                  <a:pt x="213723" y="681076"/>
                  <a:pt x="213723" y="684832"/>
                </a:cubicBezTo>
                <a:cubicBezTo>
                  <a:pt x="213723" y="684832"/>
                  <a:pt x="217472" y="681076"/>
                  <a:pt x="217472" y="681076"/>
                </a:cubicBezTo>
                <a:cubicBezTo>
                  <a:pt x="217472" y="684832"/>
                  <a:pt x="217472" y="684832"/>
                  <a:pt x="217472" y="684832"/>
                </a:cubicBezTo>
                <a:cubicBezTo>
                  <a:pt x="217472" y="684832"/>
                  <a:pt x="217472" y="692343"/>
                  <a:pt x="217472" y="696099"/>
                </a:cubicBezTo>
                <a:cubicBezTo>
                  <a:pt x="221222" y="692343"/>
                  <a:pt x="221222" y="688588"/>
                  <a:pt x="221222" y="684832"/>
                </a:cubicBezTo>
                <a:cubicBezTo>
                  <a:pt x="221222" y="692343"/>
                  <a:pt x="228721" y="677320"/>
                  <a:pt x="224971" y="688588"/>
                </a:cubicBezTo>
                <a:cubicBezTo>
                  <a:pt x="224971" y="688588"/>
                  <a:pt x="221222" y="692343"/>
                  <a:pt x="221222" y="696099"/>
                </a:cubicBezTo>
                <a:cubicBezTo>
                  <a:pt x="221222" y="703611"/>
                  <a:pt x="228721" y="688588"/>
                  <a:pt x="228721" y="692343"/>
                </a:cubicBezTo>
                <a:lnTo>
                  <a:pt x="228721" y="688588"/>
                </a:lnTo>
                <a:cubicBezTo>
                  <a:pt x="232470" y="688588"/>
                  <a:pt x="232470" y="692343"/>
                  <a:pt x="232470" y="684832"/>
                </a:cubicBezTo>
                <a:cubicBezTo>
                  <a:pt x="232470" y="692343"/>
                  <a:pt x="239970" y="684832"/>
                  <a:pt x="236220" y="699855"/>
                </a:cubicBezTo>
                <a:cubicBezTo>
                  <a:pt x="239970" y="696099"/>
                  <a:pt x="239970" y="699855"/>
                  <a:pt x="239970" y="696099"/>
                </a:cubicBezTo>
                <a:lnTo>
                  <a:pt x="239970" y="699855"/>
                </a:lnTo>
                <a:cubicBezTo>
                  <a:pt x="239970" y="703611"/>
                  <a:pt x="243719" y="688588"/>
                  <a:pt x="247469" y="692343"/>
                </a:cubicBezTo>
                <a:cubicBezTo>
                  <a:pt x="251218" y="692343"/>
                  <a:pt x="247469" y="699855"/>
                  <a:pt x="243719" y="703611"/>
                </a:cubicBezTo>
                <a:cubicBezTo>
                  <a:pt x="247469" y="703611"/>
                  <a:pt x="247469" y="703611"/>
                  <a:pt x="247469" y="699855"/>
                </a:cubicBezTo>
                <a:lnTo>
                  <a:pt x="247469" y="703611"/>
                </a:lnTo>
                <a:lnTo>
                  <a:pt x="247469" y="707367"/>
                </a:lnTo>
                <a:lnTo>
                  <a:pt x="247844" y="703611"/>
                </a:lnTo>
                <a:lnTo>
                  <a:pt x="247938" y="702672"/>
                </a:lnTo>
                <a:cubicBezTo>
                  <a:pt x="248406" y="702672"/>
                  <a:pt x="249344" y="703611"/>
                  <a:pt x="251218" y="703611"/>
                </a:cubicBezTo>
                <a:cubicBezTo>
                  <a:pt x="251218" y="699855"/>
                  <a:pt x="251218" y="699855"/>
                  <a:pt x="251218" y="699855"/>
                </a:cubicBezTo>
                <a:cubicBezTo>
                  <a:pt x="251218" y="696099"/>
                  <a:pt x="251218" y="696099"/>
                  <a:pt x="254968" y="692343"/>
                </a:cubicBezTo>
                <a:cubicBezTo>
                  <a:pt x="251218" y="699855"/>
                  <a:pt x="254968" y="699855"/>
                  <a:pt x="254968" y="699855"/>
                </a:cubicBezTo>
                <a:cubicBezTo>
                  <a:pt x="254968" y="699855"/>
                  <a:pt x="254968" y="707367"/>
                  <a:pt x="254968" y="703611"/>
                </a:cubicBezTo>
                <a:lnTo>
                  <a:pt x="256218" y="701107"/>
                </a:lnTo>
                <a:lnTo>
                  <a:pt x="258717" y="703611"/>
                </a:lnTo>
                <a:cubicBezTo>
                  <a:pt x="258717" y="699855"/>
                  <a:pt x="258717" y="699855"/>
                  <a:pt x="258717" y="699855"/>
                </a:cubicBezTo>
                <a:cubicBezTo>
                  <a:pt x="258717" y="696099"/>
                  <a:pt x="262467" y="699855"/>
                  <a:pt x="262467" y="696099"/>
                </a:cubicBezTo>
                <a:cubicBezTo>
                  <a:pt x="262467" y="696099"/>
                  <a:pt x="262467" y="699855"/>
                  <a:pt x="262467" y="699855"/>
                </a:cubicBezTo>
                <a:cubicBezTo>
                  <a:pt x="262467" y="703611"/>
                  <a:pt x="266216" y="703611"/>
                  <a:pt x="266216" y="699855"/>
                </a:cubicBezTo>
                <a:cubicBezTo>
                  <a:pt x="266216" y="699855"/>
                  <a:pt x="266216" y="699855"/>
                  <a:pt x="269966" y="696099"/>
                </a:cubicBezTo>
                <a:cubicBezTo>
                  <a:pt x="269966" y="699855"/>
                  <a:pt x="262467" y="714878"/>
                  <a:pt x="266216" y="711122"/>
                </a:cubicBezTo>
                <a:cubicBezTo>
                  <a:pt x="266216" y="711122"/>
                  <a:pt x="269966" y="703611"/>
                  <a:pt x="273715" y="699855"/>
                </a:cubicBezTo>
                <a:cubicBezTo>
                  <a:pt x="273715" y="703611"/>
                  <a:pt x="277465" y="696099"/>
                  <a:pt x="277465" y="703611"/>
                </a:cubicBezTo>
                <a:cubicBezTo>
                  <a:pt x="277465" y="699855"/>
                  <a:pt x="277465" y="699855"/>
                  <a:pt x="277465" y="699855"/>
                </a:cubicBezTo>
                <a:cubicBezTo>
                  <a:pt x="281214" y="703611"/>
                  <a:pt x="288713" y="696099"/>
                  <a:pt x="284964" y="707367"/>
                </a:cubicBezTo>
                <a:cubicBezTo>
                  <a:pt x="284964" y="707367"/>
                  <a:pt x="284964" y="711122"/>
                  <a:pt x="281214" y="714878"/>
                </a:cubicBezTo>
                <a:cubicBezTo>
                  <a:pt x="284964" y="711122"/>
                  <a:pt x="281214" y="718634"/>
                  <a:pt x="284964" y="711122"/>
                </a:cubicBezTo>
                <a:cubicBezTo>
                  <a:pt x="284964" y="707367"/>
                  <a:pt x="288713" y="703611"/>
                  <a:pt x="288713" y="703611"/>
                </a:cubicBezTo>
                <a:cubicBezTo>
                  <a:pt x="288713" y="699855"/>
                  <a:pt x="292463" y="703611"/>
                  <a:pt x="292463" y="707367"/>
                </a:cubicBezTo>
                <a:cubicBezTo>
                  <a:pt x="296212" y="703611"/>
                  <a:pt x="296212" y="703611"/>
                  <a:pt x="296212" y="703611"/>
                </a:cubicBezTo>
                <a:cubicBezTo>
                  <a:pt x="299962" y="699855"/>
                  <a:pt x="296212" y="707367"/>
                  <a:pt x="296212" y="707367"/>
                </a:cubicBezTo>
                <a:cubicBezTo>
                  <a:pt x="299962" y="707367"/>
                  <a:pt x="303711" y="699855"/>
                  <a:pt x="303711" y="703611"/>
                </a:cubicBezTo>
                <a:cubicBezTo>
                  <a:pt x="303711" y="707367"/>
                  <a:pt x="303711" y="711122"/>
                  <a:pt x="303711" y="714878"/>
                </a:cubicBezTo>
                <a:cubicBezTo>
                  <a:pt x="311210" y="703611"/>
                  <a:pt x="314960" y="703611"/>
                  <a:pt x="318710" y="707367"/>
                </a:cubicBezTo>
                <a:cubicBezTo>
                  <a:pt x="318710" y="711122"/>
                  <a:pt x="318710" y="714878"/>
                  <a:pt x="314960" y="718634"/>
                </a:cubicBezTo>
                <a:cubicBezTo>
                  <a:pt x="314960" y="722390"/>
                  <a:pt x="318710" y="714878"/>
                  <a:pt x="322459" y="711122"/>
                </a:cubicBezTo>
                <a:cubicBezTo>
                  <a:pt x="322459" y="707367"/>
                  <a:pt x="322459" y="714878"/>
                  <a:pt x="326209" y="707367"/>
                </a:cubicBezTo>
                <a:cubicBezTo>
                  <a:pt x="322459" y="714878"/>
                  <a:pt x="322459" y="714878"/>
                  <a:pt x="322459" y="714878"/>
                </a:cubicBezTo>
                <a:cubicBezTo>
                  <a:pt x="322459" y="722390"/>
                  <a:pt x="314960" y="726146"/>
                  <a:pt x="314960" y="733657"/>
                </a:cubicBezTo>
                <a:cubicBezTo>
                  <a:pt x="311210" y="741169"/>
                  <a:pt x="311210" y="741169"/>
                  <a:pt x="311210" y="744924"/>
                </a:cubicBezTo>
                <a:cubicBezTo>
                  <a:pt x="311210" y="741169"/>
                  <a:pt x="318710" y="733657"/>
                  <a:pt x="318710" y="729901"/>
                </a:cubicBezTo>
                <a:cubicBezTo>
                  <a:pt x="318710" y="729901"/>
                  <a:pt x="322459" y="714878"/>
                  <a:pt x="326209" y="718634"/>
                </a:cubicBezTo>
                <a:cubicBezTo>
                  <a:pt x="326209" y="722390"/>
                  <a:pt x="322459" y="718634"/>
                  <a:pt x="322459" y="722390"/>
                </a:cubicBezTo>
                <a:cubicBezTo>
                  <a:pt x="322459" y="726146"/>
                  <a:pt x="326209" y="718634"/>
                  <a:pt x="326209" y="722390"/>
                </a:cubicBezTo>
                <a:lnTo>
                  <a:pt x="328083" y="716756"/>
                </a:lnTo>
                <a:lnTo>
                  <a:pt x="333708" y="711122"/>
                </a:lnTo>
                <a:cubicBezTo>
                  <a:pt x="337457" y="703611"/>
                  <a:pt x="333708" y="714878"/>
                  <a:pt x="337457" y="707367"/>
                </a:cubicBezTo>
                <a:cubicBezTo>
                  <a:pt x="333708" y="714878"/>
                  <a:pt x="329958" y="722390"/>
                  <a:pt x="329958" y="722390"/>
                </a:cubicBezTo>
                <a:cubicBezTo>
                  <a:pt x="329958" y="718634"/>
                  <a:pt x="333708" y="718634"/>
                  <a:pt x="337457" y="711122"/>
                </a:cubicBezTo>
                <a:cubicBezTo>
                  <a:pt x="337457" y="711122"/>
                  <a:pt x="333708" y="714878"/>
                  <a:pt x="333708" y="718634"/>
                </a:cubicBezTo>
                <a:cubicBezTo>
                  <a:pt x="337457" y="714878"/>
                  <a:pt x="337457" y="714878"/>
                  <a:pt x="337457" y="714878"/>
                </a:cubicBezTo>
                <a:cubicBezTo>
                  <a:pt x="337457" y="718634"/>
                  <a:pt x="337457" y="718634"/>
                  <a:pt x="337457" y="722390"/>
                </a:cubicBezTo>
                <a:cubicBezTo>
                  <a:pt x="337457" y="722390"/>
                  <a:pt x="341207" y="722390"/>
                  <a:pt x="341207" y="718634"/>
                </a:cubicBezTo>
                <a:cubicBezTo>
                  <a:pt x="341207" y="714878"/>
                  <a:pt x="337457" y="722390"/>
                  <a:pt x="341207" y="714878"/>
                </a:cubicBezTo>
                <a:cubicBezTo>
                  <a:pt x="341207" y="718634"/>
                  <a:pt x="344956" y="714878"/>
                  <a:pt x="344956" y="711122"/>
                </a:cubicBezTo>
                <a:cubicBezTo>
                  <a:pt x="344956" y="714878"/>
                  <a:pt x="344956" y="714878"/>
                  <a:pt x="344956" y="714878"/>
                </a:cubicBezTo>
                <a:cubicBezTo>
                  <a:pt x="344956" y="714878"/>
                  <a:pt x="344956" y="714878"/>
                  <a:pt x="348706" y="711122"/>
                </a:cubicBezTo>
                <a:cubicBezTo>
                  <a:pt x="348706" y="711122"/>
                  <a:pt x="344956" y="718634"/>
                  <a:pt x="344956" y="718634"/>
                </a:cubicBezTo>
                <a:cubicBezTo>
                  <a:pt x="344956" y="722390"/>
                  <a:pt x="344956" y="722390"/>
                  <a:pt x="344956" y="722390"/>
                </a:cubicBezTo>
                <a:cubicBezTo>
                  <a:pt x="344956" y="722390"/>
                  <a:pt x="341207" y="726146"/>
                  <a:pt x="344956" y="726146"/>
                </a:cubicBezTo>
                <a:cubicBezTo>
                  <a:pt x="346831" y="726146"/>
                  <a:pt x="348706" y="724268"/>
                  <a:pt x="350112" y="722390"/>
                </a:cubicBezTo>
                <a:lnTo>
                  <a:pt x="352454" y="718636"/>
                </a:lnTo>
                <a:lnTo>
                  <a:pt x="356205" y="714878"/>
                </a:lnTo>
                <a:cubicBezTo>
                  <a:pt x="352455" y="718634"/>
                  <a:pt x="352455" y="722390"/>
                  <a:pt x="352455" y="729901"/>
                </a:cubicBezTo>
                <a:lnTo>
                  <a:pt x="350581" y="733657"/>
                </a:lnTo>
                <a:lnTo>
                  <a:pt x="348705" y="737415"/>
                </a:lnTo>
                <a:lnTo>
                  <a:pt x="341207" y="748680"/>
                </a:lnTo>
                <a:cubicBezTo>
                  <a:pt x="341207" y="748680"/>
                  <a:pt x="344956" y="744924"/>
                  <a:pt x="344956" y="744924"/>
                </a:cubicBezTo>
                <a:lnTo>
                  <a:pt x="348705" y="737415"/>
                </a:lnTo>
                <a:lnTo>
                  <a:pt x="348706" y="737413"/>
                </a:lnTo>
                <a:lnTo>
                  <a:pt x="350581" y="733657"/>
                </a:lnTo>
                <a:cubicBezTo>
                  <a:pt x="352455" y="730840"/>
                  <a:pt x="354330" y="728024"/>
                  <a:pt x="356205" y="722390"/>
                </a:cubicBezTo>
                <a:cubicBezTo>
                  <a:pt x="359954" y="722390"/>
                  <a:pt x="348706" y="744924"/>
                  <a:pt x="356205" y="733657"/>
                </a:cubicBezTo>
                <a:cubicBezTo>
                  <a:pt x="356205" y="737413"/>
                  <a:pt x="352455" y="741169"/>
                  <a:pt x="352455" y="741169"/>
                </a:cubicBezTo>
                <a:cubicBezTo>
                  <a:pt x="356205" y="741169"/>
                  <a:pt x="356205" y="741169"/>
                  <a:pt x="356205" y="737413"/>
                </a:cubicBezTo>
                <a:cubicBezTo>
                  <a:pt x="359954" y="733657"/>
                  <a:pt x="356205" y="737413"/>
                  <a:pt x="359954" y="733657"/>
                </a:cubicBezTo>
                <a:cubicBezTo>
                  <a:pt x="363704" y="733657"/>
                  <a:pt x="359954" y="741169"/>
                  <a:pt x="363704" y="729901"/>
                </a:cubicBezTo>
                <a:cubicBezTo>
                  <a:pt x="363704" y="729901"/>
                  <a:pt x="363704" y="726146"/>
                  <a:pt x="367453" y="722390"/>
                </a:cubicBezTo>
                <a:cubicBezTo>
                  <a:pt x="367453" y="726146"/>
                  <a:pt x="371203" y="718634"/>
                  <a:pt x="371203" y="718634"/>
                </a:cubicBezTo>
                <a:cubicBezTo>
                  <a:pt x="367453" y="726146"/>
                  <a:pt x="367453" y="726146"/>
                  <a:pt x="367453" y="726146"/>
                </a:cubicBezTo>
                <a:cubicBezTo>
                  <a:pt x="367453" y="733657"/>
                  <a:pt x="367453" y="722390"/>
                  <a:pt x="363704" y="733657"/>
                </a:cubicBezTo>
                <a:cubicBezTo>
                  <a:pt x="363704" y="733657"/>
                  <a:pt x="359954" y="748680"/>
                  <a:pt x="363704" y="741169"/>
                </a:cubicBezTo>
                <a:cubicBezTo>
                  <a:pt x="367453" y="737413"/>
                  <a:pt x="367453" y="737413"/>
                  <a:pt x="367453" y="733657"/>
                </a:cubicBezTo>
                <a:lnTo>
                  <a:pt x="368300" y="733233"/>
                </a:lnTo>
                <a:lnTo>
                  <a:pt x="368300" y="730249"/>
                </a:lnTo>
                <a:cubicBezTo>
                  <a:pt x="368300" y="731837"/>
                  <a:pt x="369094" y="731837"/>
                  <a:pt x="369491" y="731837"/>
                </a:cubicBezTo>
                <a:lnTo>
                  <a:pt x="368530" y="733118"/>
                </a:lnTo>
                <a:lnTo>
                  <a:pt x="374952" y="729901"/>
                </a:lnTo>
                <a:cubicBezTo>
                  <a:pt x="371203" y="737413"/>
                  <a:pt x="374952" y="729901"/>
                  <a:pt x="371203" y="737413"/>
                </a:cubicBezTo>
                <a:cubicBezTo>
                  <a:pt x="371203" y="733657"/>
                  <a:pt x="371203" y="733657"/>
                  <a:pt x="367453" y="737413"/>
                </a:cubicBezTo>
                <a:cubicBezTo>
                  <a:pt x="363704" y="748680"/>
                  <a:pt x="363704" y="737413"/>
                  <a:pt x="359954" y="744924"/>
                </a:cubicBezTo>
                <a:cubicBezTo>
                  <a:pt x="363704" y="744924"/>
                  <a:pt x="359954" y="756192"/>
                  <a:pt x="356205" y="759948"/>
                </a:cubicBezTo>
                <a:cubicBezTo>
                  <a:pt x="356205" y="759948"/>
                  <a:pt x="356205" y="759948"/>
                  <a:pt x="359954" y="756192"/>
                </a:cubicBezTo>
                <a:cubicBezTo>
                  <a:pt x="359954" y="752436"/>
                  <a:pt x="359954" y="752436"/>
                  <a:pt x="363704" y="748680"/>
                </a:cubicBezTo>
                <a:cubicBezTo>
                  <a:pt x="363704" y="748680"/>
                  <a:pt x="367453" y="748680"/>
                  <a:pt x="371203" y="741169"/>
                </a:cubicBezTo>
                <a:cubicBezTo>
                  <a:pt x="367453" y="744924"/>
                  <a:pt x="367453" y="752436"/>
                  <a:pt x="367453" y="752436"/>
                </a:cubicBezTo>
                <a:cubicBezTo>
                  <a:pt x="367453" y="748680"/>
                  <a:pt x="371203" y="752436"/>
                  <a:pt x="371203" y="752436"/>
                </a:cubicBezTo>
                <a:cubicBezTo>
                  <a:pt x="374952" y="744924"/>
                  <a:pt x="374952" y="752436"/>
                  <a:pt x="374952" y="744924"/>
                </a:cubicBezTo>
                <a:cubicBezTo>
                  <a:pt x="374952" y="744924"/>
                  <a:pt x="378702" y="737413"/>
                  <a:pt x="382451" y="733657"/>
                </a:cubicBezTo>
                <a:cubicBezTo>
                  <a:pt x="382451" y="733657"/>
                  <a:pt x="378702" y="737413"/>
                  <a:pt x="378702" y="741169"/>
                </a:cubicBezTo>
                <a:cubicBezTo>
                  <a:pt x="382451" y="737413"/>
                  <a:pt x="374952" y="748680"/>
                  <a:pt x="382451" y="741169"/>
                </a:cubicBezTo>
                <a:lnTo>
                  <a:pt x="379412" y="745228"/>
                </a:lnTo>
                <a:lnTo>
                  <a:pt x="379412" y="749300"/>
                </a:lnTo>
                <a:cubicBezTo>
                  <a:pt x="377031" y="749300"/>
                  <a:pt x="377031" y="749300"/>
                  <a:pt x="377626" y="748705"/>
                </a:cubicBezTo>
                <a:lnTo>
                  <a:pt x="378720" y="746152"/>
                </a:lnTo>
                <a:lnTo>
                  <a:pt x="371203" y="756192"/>
                </a:lnTo>
                <a:cubicBezTo>
                  <a:pt x="374952" y="752436"/>
                  <a:pt x="371203" y="759948"/>
                  <a:pt x="371203" y="759948"/>
                </a:cubicBezTo>
                <a:cubicBezTo>
                  <a:pt x="374952" y="759948"/>
                  <a:pt x="374952" y="756192"/>
                  <a:pt x="378702" y="756192"/>
                </a:cubicBezTo>
                <a:cubicBezTo>
                  <a:pt x="378702" y="763703"/>
                  <a:pt x="382451" y="759948"/>
                  <a:pt x="386201" y="759948"/>
                </a:cubicBezTo>
                <a:cubicBezTo>
                  <a:pt x="382451" y="763703"/>
                  <a:pt x="378702" y="767460"/>
                  <a:pt x="378702" y="771215"/>
                </a:cubicBezTo>
                <a:cubicBezTo>
                  <a:pt x="382451" y="771215"/>
                  <a:pt x="382451" y="763703"/>
                  <a:pt x="382451" y="767460"/>
                </a:cubicBezTo>
                <a:cubicBezTo>
                  <a:pt x="382451" y="767460"/>
                  <a:pt x="382451" y="774971"/>
                  <a:pt x="389950" y="763703"/>
                </a:cubicBezTo>
                <a:cubicBezTo>
                  <a:pt x="382451" y="771215"/>
                  <a:pt x="382451" y="771215"/>
                  <a:pt x="382451" y="771215"/>
                </a:cubicBezTo>
                <a:cubicBezTo>
                  <a:pt x="382451" y="771215"/>
                  <a:pt x="386201" y="771215"/>
                  <a:pt x="386201" y="771215"/>
                </a:cubicBezTo>
                <a:cubicBezTo>
                  <a:pt x="382451" y="774971"/>
                  <a:pt x="382451" y="774971"/>
                  <a:pt x="382451" y="774971"/>
                </a:cubicBezTo>
                <a:cubicBezTo>
                  <a:pt x="378702" y="782483"/>
                  <a:pt x="382451" y="774971"/>
                  <a:pt x="386201" y="778727"/>
                </a:cubicBezTo>
                <a:cubicBezTo>
                  <a:pt x="386201" y="786238"/>
                  <a:pt x="382451" y="786238"/>
                  <a:pt x="382451" y="789994"/>
                </a:cubicBezTo>
                <a:cubicBezTo>
                  <a:pt x="378702" y="789994"/>
                  <a:pt x="378702" y="789994"/>
                  <a:pt x="378702" y="789994"/>
                </a:cubicBezTo>
                <a:cubicBezTo>
                  <a:pt x="378702" y="789994"/>
                  <a:pt x="378702" y="786238"/>
                  <a:pt x="382451" y="786238"/>
                </a:cubicBezTo>
                <a:cubicBezTo>
                  <a:pt x="378702" y="789994"/>
                  <a:pt x="374952" y="793750"/>
                  <a:pt x="374952" y="789994"/>
                </a:cubicBezTo>
                <a:cubicBezTo>
                  <a:pt x="378702" y="782483"/>
                  <a:pt x="371203" y="793750"/>
                  <a:pt x="371203" y="789994"/>
                </a:cubicBezTo>
                <a:cubicBezTo>
                  <a:pt x="374952" y="786238"/>
                  <a:pt x="378702" y="782483"/>
                  <a:pt x="378702" y="778727"/>
                </a:cubicBezTo>
                <a:cubicBezTo>
                  <a:pt x="378702" y="774971"/>
                  <a:pt x="378702" y="778727"/>
                  <a:pt x="378702" y="774971"/>
                </a:cubicBezTo>
                <a:cubicBezTo>
                  <a:pt x="374952" y="778727"/>
                  <a:pt x="371203" y="786238"/>
                  <a:pt x="371203" y="786238"/>
                </a:cubicBezTo>
                <a:cubicBezTo>
                  <a:pt x="371203" y="782483"/>
                  <a:pt x="371203" y="782483"/>
                  <a:pt x="371203" y="782483"/>
                </a:cubicBezTo>
                <a:cubicBezTo>
                  <a:pt x="371203" y="786238"/>
                  <a:pt x="367453" y="789994"/>
                  <a:pt x="367453" y="789994"/>
                </a:cubicBezTo>
                <a:lnTo>
                  <a:pt x="359954" y="782483"/>
                </a:lnTo>
                <a:lnTo>
                  <a:pt x="363704" y="778727"/>
                </a:lnTo>
                <a:cubicBezTo>
                  <a:pt x="363704" y="778727"/>
                  <a:pt x="363704" y="778727"/>
                  <a:pt x="359954" y="782483"/>
                </a:cubicBezTo>
                <a:lnTo>
                  <a:pt x="359954" y="782483"/>
                </a:lnTo>
                <a:lnTo>
                  <a:pt x="357142" y="785300"/>
                </a:lnTo>
                <a:cubicBezTo>
                  <a:pt x="356205" y="785300"/>
                  <a:pt x="356205" y="784361"/>
                  <a:pt x="356205" y="786238"/>
                </a:cubicBezTo>
                <a:cubicBezTo>
                  <a:pt x="352455" y="778727"/>
                  <a:pt x="348706" y="786238"/>
                  <a:pt x="348706" y="778727"/>
                </a:cubicBezTo>
                <a:cubicBezTo>
                  <a:pt x="344956" y="778727"/>
                  <a:pt x="341207" y="782483"/>
                  <a:pt x="337457" y="778727"/>
                </a:cubicBezTo>
                <a:cubicBezTo>
                  <a:pt x="341207" y="771215"/>
                  <a:pt x="341207" y="771215"/>
                  <a:pt x="341207" y="771215"/>
                </a:cubicBezTo>
                <a:cubicBezTo>
                  <a:pt x="337457" y="774971"/>
                  <a:pt x="337457" y="774971"/>
                  <a:pt x="333708" y="778727"/>
                </a:cubicBezTo>
                <a:cubicBezTo>
                  <a:pt x="333708" y="771215"/>
                  <a:pt x="329958" y="778727"/>
                  <a:pt x="326209" y="782483"/>
                </a:cubicBezTo>
                <a:cubicBezTo>
                  <a:pt x="326209" y="774971"/>
                  <a:pt x="326209" y="774971"/>
                  <a:pt x="326209" y="774971"/>
                </a:cubicBezTo>
                <a:cubicBezTo>
                  <a:pt x="322459" y="782483"/>
                  <a:pt x="322459" y="774971"/>
                  <a:pt x="322459" y="774971"/>
                </a:cubicBezTo>
                <a:cubicBezTo>
                  <a:pt x="322459" y="771215"/>
                  <a:pt x="322459" y="767460"/>
                  <a:pt x="322459" y="767460"/>
                </a:cubicBezTo>
                <a:cubicBezTo>
                  <a:pt x="318710" y="774971"/>
                  <a:pt x="318710" y="774971"/>
                  <a:pt x="314960" y="774971"/>
                </a:cubicBezTo>
                <a:cubicBezTo>
                  <a:pt x="314960" y="774971"/>
                  <a:pt x="311210" y="774971"/>
                  <a:pt x="311210" y="771215"/>
                </a:cubicBezTo>
                <a:cubicBezTo>
                  <a:pt x="303711" y="778727"/>
                  <a:pt x="303711" y="771215"/>
                  <a:pt x="296212" y="774971"/>
                </a:cubicBezTo>
                <a:cubicBezTo>
                  <a:pt x="296212" y="767460"/>
                  <a:pt x="296212" y="767460"/>
                  <a:pt x="296212" y="767460"/>
                </a:cubicBezTo>
                <a:cubicBezTo>
                  <a:pt x="288713" y="774971"/>
                  <a:pt x="288713" y="763703"/>
                  <a:pt x="281214" y="767460"/>
                </a:cubicBezTo>
                <a:cubicBezTo>
                  <a:pt x="284964" y="759948"/>
                  <a:pt x="284964" y="759948"/>
                  <a:pt x="284964" y="759948"/>
                </a:cubicBezTo>
                <a:cubicBezTo>
                  <a:pt x="284964" y="756192"/>
                  <a:pt x="281214" y="759948"/>
                  <a:pt x="277465" y="767460"/>
                </a:cubicBezTo>
                <a:cubicBezTo>
                  <a:pt x="277465" y="763703"/>
                  <a:pt x="273715" y="771215"/>
                  <a:pt x="277465" y="763703"/>
                </a:cubicBezTo>
                <a:cubicBezTo>
                  <a:pt x="273715" y="759948"/>
                  <a:pt x="273715" y="767460"/>
                  <a:pt x="269966" y="767460"/>
                </a:cubicBezTo>
                <a:cubicBezTo>
                  <a:pt x="269966" y="763703"/>
                  <a:pt x="269966" y="763703"/>
                  <a:pt x="266216" y="763703"/>
                </a:cubicBezTo>
                <a:cubicBezTo>
                  <a:pt x="266216" y="763703"/>
                  <a:pt x="269966" y="759948"/>
                  <a:pt x="269966" y="759948"/>
                </a:cubicBezTo>
                <a:cubicBezTo>
                  <a:pt x="266216" y="759948"/>
                  <a:pt x="266216" y="756192"/>
                  <a:pt x="262467" y="767460"/>
                </a:cubicBezTo>
                <a:cubicBezTo>
                  <a:pt x="262467" y="759948"/>
                  <a:pt x="254968" y="767460"/>
                  <a:pt x="254968" y="759948"/>
                </a:cubicBezTo>
                <a:cubicBezTo>
                  <a:pt x="254968" y="763703"/>
                  <a:pt x="254968" y="763703"/>
                  <a:pt x="251218" y="763703"/>
                </a:cubicBezTo>
                <a:cubicBezTo>
                  <a:pt x="251218" y="763703"/>
                  <a:pt x="251218" y="756192"/>
                  <a:pt x="247469" y="763703"/>
                </a:cubicBezTo>
                <a:cubicBezTo>
                  <a:pt x="247469" y="759948"/>
                  <a:pt x="247469" y="756192"/>
                  <a:pt x="247469" y="756192"/>
                </a:cubicBezTo>
                <a:cubicBezTo>
                  <a:pt x="247469" y="756192"/>
                  <a:pt x="247469" y="759948"/>
                  <a:pt x="243719" y="763703"/>
                </a:cubicBezTo>
                <a:cubicBezTo>
                  <a:pt x="239970" y="767460"/>
                  <a:pt x="239970" y="752436"/>
                  <a:pt x="236220" y="752436"/>
                </a:cubicBezTo>
                <a:cubicBezTo>
                  <a:pt x="228721" y="756192"/>
                  <a:pt x="224971" y="752436"/>
                  <a:pt x="217472" y="752436"/>
                </a:cubicBezTo>
                <a:cubicBezTo>
                  <a:pt x="217472" y="748680"/>
                  <a:pt x="217472" y="748680"/>
                  <a:pt x="217472" y="748680"/>
                </a:cubicBezTo>
                <a:cubicBezTo>
                  <a:pt x="213723" y="756192"/>
                  <a:pt x="217472" y="741169"/>
                  <a:pt x="209973" y="752436"/>
                </a:cubicBezTo>
                <a:cubicBezTo>
                  <a:pt x="209973" y="748680"/>
                  <a:pt x="209973" y="748680"/>
                  <a:pt x="209973" y="744924"/>
                </a:cubicBezTo>
                <a:cubicBezTo>
                  <a:pt x="208099" y="748680"/>
                  <a:pt x="208099" y="746802"/>
                  <a:pt x="207630" y="744924"/>
                </a:cubicBezTo>
                <a:lnTo>
                  <a:pt x="206224" y="744924"/>
                </a:lnTo>
                <a:cubicBezTo>
                  <a:pt x="206224" y="737413"/>
                  <a:pt x="198725" y="744924"/>
                  <a:pt x="198725" y="741169"/>
                </a:cubicBezTo>
                <a:cubicBezTo>
                  <a:pt x="198725" y="737413"/>
                  <a:pt x="202474" y="737413"/>
                  <a:pt x="202474" y="737413"/>
                </a:cubicBezTo>
                <a:cubicBezTo>
                  <a:pt x="202474" y="729901"/>
                  <a:pt x="194975" y="744924"/>
                  <a:pt x="198725" y="733657"/>
                </a:cubicBezTo>
                <a:cubicBezTo>
                  <a:pt x="198725" y="733657"/>
                  <a:pt x="198725" y="737413"/>
                  <a:pt x="198725" y="737413"/>
                </a:cubicBezTo>
                <a:cubicBezTo>
                  <a:pt x="194975" y="733657"/>
                  <a:pt x="187476" y="737413"/>
                  <a:pt x="179977" y="737413"/>
                </a:cubicBezTo>
                <a:cubicBezTo>
                  <a:pt x="176228" y="729901"/>
                  <a:pt x="183727" y="722390"/>
                  <a:pt x="179977" y="726146"/>
                </a:cubicBezTo>
                <a:lnTo>
                  <a:pt x="178852" y="727648"/>
                </a:lnTo>
                <a:lnTo>
                  <a:pt x="178103" y="726146"/>
                </a:lnTo>
                <a:cubicBezTo>
                  <a:pt x="178103" y="723329"/>
                  <a:pt x="178103" y="720512"/>
                  <a:pt x="176228" y="722390"/>
                </a:cubicBezTo>
                <a:cubicBezTo>
                  <a:pt x="176228" y="729901"/>
                  <a:pt x="176228" y="726146"/>
                  <a:pt x="176228" y="729901"/>
                </a:cubicBezTo>
                <a:cubicBezTo>
                  <a:pt x="172478" y="726146"/>
                  <a:pt x="176228" y="718634"/>
                  <a:pt x="172478" y="722390"/>
                </a:cubicBezTo>
                <a:cubicBezTo>
                  <a:pt x="172478" y="718634"/>
                  <a:pt x="172478" y="718634"/>
                  <a:pt x="172478" y="718634"/>
                </a:cubicBezTo>
                <a:cubicBezTo>
                  <a:pt x="168729" y="729901"/>
                  <a:pt x="164979" y="722390"/>
                  <a:pt x="161230" y="733657"/>
                </a:cubicBezTo>
                <a:cubicBezTo>
                  <a:pt x="149981" y="729901"/>
                  <a:pt x="134983" y="733657"/>
                  <a:pt x="123734" y="733657"/>
                </a:cubicBezTo>
                <a:cubicBezTo>
                  <a:pt x="112486" y="726146"/>
                  <a:pt x="97488" y="726146"/>
                  <a:pt x="89989" y="718634"/>
                </a:cubicBezTo>
                <a:cubicBezTo>
                  <a:pt x="89989" y="713000"/>
                  <a:pt x="89052" y="710184"/>
                  <a:pt x="87645" y="709245"/>
                </a:cubicBezTo>
                <a:lnTo>
                  <a:pt x="82490" y="711122"/>
                </a:lnTo>
                <a:lnTo>
                  <a:pt x="82490" y="711122"/>
                </a:lnTo>
                <a:cubicBezTo>
                  <a:pt x="81553" y="711122"/>
                  <a:pt x="80615" y="711122"/>
                  <a:pt x="78740" y="714878"/>
                </a:cubicBezTo>
                <a:cubicBezTo>
                  <a:pt x="74990" y="711122"/>
                  <a:pt x="71241" y="714878"/>
                  <a:pt x="67491" y="711122"/>
                </a:cubicBezTo>
                <a:cubicBezTo>
                  <a:pt x="67491" y="711122"/>
                  <a:pt x="71241" y="707367"/>
                  <a:pt x="67491" y="707367"/>
                </a:cubicBezTo>
                <a:cubicBezTo>
                  <a:pt x="67491" y="707367"/>
                  <a:pt x="63742" y="711122"/>
                  <a:pt x="63742" y="714878"/>
                </a:cubicBezTo>
                <a:cubicBezTo>
                  <a:pt x="48744" y="718634"/>
                  <a:pt x="44994" y="699855"/>
                  <a:pt x="29996" y="696099"/>
                </a:cubicBezTo>
                <a:cubicBezTo>
                  <a:pt x="29996" y="692343"/>
                  <a:pt x="26247" y="696099"/>
                  <a:pt x="22497" y="696099"/>
                </a:cubicBezTo>
                <a:cubicBezTo>
                  <a:pt x="14998" y="684832"/>
                  <a:pt x="11249" y="673564"/>
                  <a:pt x="0" y="677320"/>
                </a:cubicBezTo>
                <a:cubicBezTo>
                  <a:pt x="0" y="677320"/>
                  <a:pt x="7499" y="658541"/>
                  <a:pt x="11249" y="658541"/>
                </a:cubicBezTo>
                <a:cubicBezTo>
                  <a:pt x="14061" y="653846"/>
                  <a:pt x="16170" y="651499"/>
                  <a:pt x="17869" y="650501"/>
                </a:cubicBezTo>
                <a:close/>
                <a:moveTo>
                  <a:pt x="1180306" y="647699"/>
                </a:moveTo>
                <a:cubicBezTo>
                  <a:pt x="1184274" y="647699"/>
                  <a:pt x="1180306" y="650874"/>
                  <a:pt x="1180306" y="650874"/>
                </a:cubicBezTo>
                <a:cubicBezTo>
                  <a:pt x="1176337" y="650874"/>
                  <a:pt x="1184274" y="650874"/>
                  <a:pt x="1180306" y="647699"/>
                </a:cubicBezTo>
                <a:close/>
                <a:moveTo>
                  <a:pt x="1879663" y="613379"/>
                </a:moveTo>
                <a:cubicBezTo>
                  <a:pt x="1890950" y="620938"/>
                  <a:pt x="1898475" y="628498"/>
                  <a:pt x="1906000" y="620938"/>
                </a:cubicBezTo>
                <a:cubicBezTo>
                  <a:pt x="1906000" y="620938"/>
                  <a:pt x="1909762" y="639837"/>
                  <a:pt x="1906000" y="643617"/>
                </a:cubicBezTo>
                <a:cubicBezTo>
                  <a:pt x="1906000" y="662516"/>
                  <a:pt x="1894713" y="647397"/>
                  <a:pt x="1894713" y="658736"/>
                </a:cubicBezTo>
                <a:cubicBezTo>
                  <a:pt x="1894713" y="658736"/>
                  <a:pt x="1890950" y="647397"/>
                  <a:pt x="1890950" y="651176"/>
                </a:cubicBezTo>
                <a:cubicBezTo>
                  <a:pt x="1890950" y="666296"/>
                  <a:pt x="1879663" y="658736"/>
                  <a:pt x="1872138" y="651176"/>
                </a:cubicBezTo>
                <a:cubicBezTo>
                  <a:pt x="1872138" y="647397"/>
                  <a:pt x="1872138" y="647397"/>
                  <a:pt x="1872138" y="647397"/>
                </a:cubicBezTo>
                <a:cubicBezTo>
                  <a:pt x="1868376" y="647397"/>
                  <a:pt x="1872138" y="654956"/>
                  <a:pt x="1868376" y="654956"/>
                </a:cubicBezTo>
                <a:cubicBezTo>
                  <a:pt x="1864614" y="654956"/>
                  <a:pt x="1864614" y="651176"/>
                  <a:pt x="1864614" y="647397"/>
                </a:cubicBezTo>
                <a:cubicBezTo>
                  <a:pt x="1864614" y="654956"/>
                  <a:pt x="1864614" y="654956"/>
                  <a:pt x="1864614" y="654956"/>
                </a:cubicBezTo>
                <a:cubicBezTo>
                  <a:pt x="1864614" y="670075"/>
                  <a:pt x="1860851" y="654956"/>
                  <a:pt x="1860851" y="662516"/>
                </a:cubicBezTo>
                <a:cubicBezTo>
                  <a:pt x="1857089" y="658736"/>
                  <a:pt x="1857089" y="658736"/>
                  <a:pt x="1857089" y="658736"/>
                </a:cubicBezTo>
                <a:cubicBezTo>
                  <a:pt x="1857089" y="670075"/>
                  <a:pt x="1849564" y="666296"/>
                  <a:pt x="1845802" y="673855"/>
                </a:cubicBezTo>
                <a:cubicBezTo>
                  <a:pt x="1842039" y="666296"/>
                  <a:pt x="1842039" y="681414"/>
                  <a:pt x="1842039" y="677635"/>
                </a:cubicBezTo>
                <a:cubicBezTo>
                  <a:pt x="1842039" y="673855"/>
                  <a:pt x="1842039" y="673855"/>
                  <a:pt x="1842039" y="673855"/>
                </a:cubicBezTo>
                <a:cubicBezTo>
                  <a:pt x="1842039" y="681414"/>
                  <a:pt x="1838277" y="670075"/>
                  <a:pt x="1838277" y="681414"/>
                </a:cubicBezTo>
                <a:cubicBezTo>
                  <a:pt x="1838277" y="673855"/>
                  <a:pt x="1838277" y="673855"/>
                  <a:pt x="1838277" y="673855"/>
                </a:cubicBezTo>
                <a:cubicBezTo>
                  <a:pt x="1838277" y="685194"/>
                  <a:pt x="1834515" y="670075"/>
                  <a:pt x="1834515" y="677635"/>
                </a:cubicBezTo>
                <a:lnTo>
                  <a:pt x="1832120" y="676948"/>
                </a:lnTo>
                <a:lnTo>
                  <a:pt x="1830752" y="670075"/>
                </a:lnTo>
                <a:cubicBezTo>
                  <a:pt x="1826990" y="677635"/>
                  <a:pt x="1819465" y="677635"/>
                  <a:pt x="1811940" y="681414"/>
                </a:cubicBezTo>
                <a:cubicBezTo>
                  <a:pt x="1811940" y="673855"/>
                  <a:pt x="1811940" y="673855"/>
                  <a:pt x="1811940" y="673855"/>
                </a:cubicBezTo>
                <a:cubicBezTo>
                  <a:pt x="1811940" y="673855"/>
                  <a:pt x="1808178" y="677635"/>
                  <a:pt x="1808178" y="681414"/>
                </a:cubicBezTo>
                <a:cubicBezTo>
                  <a:pt x="1808178" y="677635"/>
                  <a:pt x="1808178" y="677635"/>
                  <a:pt x="1808178" y="677635"/>
                </a:cubicBezTo>
                <a:cubicBezTo>
                  <a:pt x="1804416" y="673855"/>
                  <a:pt x="1808178" y="685194"/>
                  <a:pt x="1804416" y="681414"/>
                </a:cubicBezTo>
                <a:cubicBezTo>
                  <a:pt x="1804416" y="673855"/>
                  <a:pt x="1804416" y="673855"/>
                  <a:pt x="1804416" y="673855"/>
                </a:cubicBezTo>
                <a:cubicBezTo>
                  <a:pt x="1804416" y="681414"/>
                  <a:pt x="1804416" y="677635"/>
                  <a:pt x="1800653" y="681414"/>
                </a:cubicBezTo>
                <a:lnTo>
                  <a:pt x="1798020" y="678769"/>
                </a:lnTo>
                <a:lnTo>
                  <a:pt x="1798302" y="678107"/>
                </a:lnTo>
                <a:cubicBezTo>
                  <a:pt x="1797831" y="675745"/>
                  <a:pt x="1796891" y="673855"/>
                  <a:pt x="1796891" y="677635"/>
                </a:cubicBezTo>
                <a:cubicBezTo>
                  <a:pt x="1796891" y="685194"/>
                  <a:pt x="1793129" y="681414"/>
                  <a:pt x="1793129" y="685194"/>
                </a:cubicBezTo>
                <a:cubicBezTo>
                  <a:pt x="1789366" y="685194"/>
                  <a:pt x="1789366" y="685194"/>
                  <a:pt x="1789366" y="688974"/>
                </a:cubicBezTo>
                <a:cubicBezTo>
                  <a:pt x="1785604" y="685194"/>
                  <a:pt x="1785604" y="677635"/>
                  <a:pt x="1785604" y="677635"/>
                </a:cubicBezTo>
                <a:cubicBezTo>
                  <a:pt x="1785604" y="688974"/>
                  <a:pt x="1781841" y="681414"/>
                  <a:pt x="1785604" y="692754"/>
                </a:cubicBezTo>
                <a:cubicBezTo>
                  <a:pt x="1781841" y="692754"/>
                  <a:pt x="1781841" y="688974"/>
                  <a:pt x="1781841" y="692754"/>
                </a:cubicBezTo>
                <a:cubicBezTo>
                  <a:pt x="1781841" y="688974"/>
                  <a:pt x="1778079" y="681414"/>
                  <a:pt x="1778079" y="681414"/>
                </a:cubicBezTo>
                <a:cubicBezTo>
                  <a:pt x="1778079" y="673855"/>
                  <a:pt x="1778079" y="673855"/>
                  <a:pt x="1778079" y="673855"/>
                </a:cubicBezTo>
                <a:cubicBezTo>
                  <a:pt x="1774317" y="673855"/>
                  <a:pt x="1774317" y="677635"/>
                  <a:pt x="1774317" y="673855"/>
                </a:cubicBezTo>
                <a:cubicBezTo>
                  <a:pt x="1774317" y="681414"/>
                  <a:pt x="1774317" y="688974"/>
                  <a:pt x="1774317" y="692754"/>
                </a:cubicBezTo>
                <a:cubicBezTo>
                  <a:pt x="1774317" y="688974"/>
                  <a:pt x="1770554" y="681414"/>
                  <a:pt x="1770554" y="681414"/>
                </a:cubicBezTo>
                <a:lnTo>
                  <a:pt x="1770554" y="692754"/>
                </a:lnTo>
                <a:lnTo>
                  <a:pt x="1770554" y="694644"/>
                </a:lnTo>
                <a:lnTo>
                  <a:pt x="1770554" y="696533"/>
                </a:lnTo>
                <a:lnTo>
                  <a:pt x="1770554" y="699368"/>
                </a:lnTo>
                <a:cubicBezTo>
                  <a:pt x="1770554" y="700313"/>
                  <a:pt x="1770554" y="700313"/>
                  <a:pt x="1770554" y="700313"/>
                </a:cubicBezTo>
                <a:cubicBezTo>
                  <a:pt x="1770554" y="696533"/>
                  <a:pt x="1766792" y="700313"/>
                  <a:pt x="1766792" y="692754"/>
                </a:cubicBezTo>
                <a:cubicBezTo>
                  <a:pt x="1766792" y="688974"/>
                  <a:pt x="1766792" y="692754"/>
                  <a:pt x="1766792" y="688974"/>
                </a:cubicBezTo>
                <a:cubicBezTo>
                  <a:pt x="1763030" y="688974"/>
                  <a:pt x="1763030" y="692754"/>
                  <a:pt x="1763030" y="692754"/>
                </a:cubicBezTo>
                <a:cubicBezTo>
                  <a:pt x="1763030" y="690864"/>
                  <a:pt x="1763030" y="691809"/>
                  <a:pt x="1763030" y="693699"/>
                </a:cubicBezTo>
                <a:lnTo>
                  <a:pt x="1763030" y="696533"/>
                </a:lnTo>
                <a:cubicBezTo>
                  <a:pt x="1759267" y="704093"/>
                  <a:pt x="1759267" y="707873"/>
                  <a:pt x="1759267" y="707873"/>
                </a:cubicBezTo>
                <a:lnTo>
                  <a:pt x="1759267" y="704093"/>
                </a:lnTo>
                <a:cubicBezTo>
                  <a:pt x="1755505" y="700313"/>
                  <a:pt x="1755505" y="711653"/>
                  <a:pt x="1751742" y="704093"/>
                </a:cubicBezTo>
                <a:lnTo>
                  <a:pt x="1751742" y="706928"/>
                </a:lnTo>
                <a:cubicBezTo>
                  <a:pt x="1751742" y="705983"/>
                  <a:pt x="1751742" y="705983"/>
                  <a:pt x="1751742" y="707873"/>
                </a:cubicBezTo>
                <a:cubicBezTo>
                  <a:pt x="1751742" y="704093"/>
                  <a:pt x="1751742" y="707873"/>
                  <a:pt x="1747980" y="707873"/>
                </a:cubicBezTo>
                <a:cubicBezTo>
                  <a:pt x="1747980" y="707873"/>
                  <a:pt x="1744218" y="715433"/>
                  <a:pt x="1744218" y="711653"/>
                </a:cubicBezTo>
                <a:cubicBezTo>
                  <a:pt x="1744218" y="711653"/>
                  <a:pt x="1744218" y="719212"/>
                  <a:pt x="1740455" y="719212"/>
                </a:cubicBezTo>
                <a:cubicBezTo>
                  <a:pt x="1740455" y="715433"/>
                  <a:pt x="1740455" y="715433"/>
                  <a:pt x="1740455" y="715433"/>
                </a:cubicBezTo>
                <a:cubicBezTo>
                  <a:pt x="1740455" y="711653"/>
                  <a:pt x="1740455" y="715433"/>
                  <a:pt x="1740455" y="711653"/>
                </a:cubicBezTo>
                <a:cubicBezTo>
                  <a:pt x="1740455" y="711653"/>
                  <a:pt x="1740455" y="715433"/>
                  <a:pt x="1736693" y="711653"/>
                </a:cubicBezTo>
                <a:cubicBezTo>
                  <a:pt x="1736693" y="711653"/>
                  <a:pt x="1736693" y="704093"/>
                  <a:pt x="1736693" y="704093"/>
                </a:cubicBezTo>
                <a:cubicBezTo>
                  <a:pt x="1732931" y="707873"/>
                  <a:pt x="1736693" y="707873"/>
                  <a:pt x="1736693" y="711653"/>
                </a:cubicBezTo>
                <a:cubicBezTo>
                  <a:pt x="1732931" y="711653"/>
                  <a:pt x="1732931" y="711653"/>
                  <a:pt x="1732931" y="711653"/>
                </a:cubicBezTo>
                <a:cubicBezTo>
                  <a:pt x="1729168" y="704093"/>
                  <a:pt x="1729168" y="704093"/>
                  <a:pt x="1729168" y="704093"/>
                </a:cubicBezTo>
                <a:lnTo>
                  <a:pt x="1729168" y="711653"/>
                </a:lnTo>
                <a:cubicBezTo>
                  <a:pt x="1732931" y="722992"/>
                  <a:pt x="1729168" y="711653"/>
                  <a:pt x="1729168" y="719212"/>
                </a:cubicBezTo>
                <a:cubicBezTo>
                  <a:pt x="1725406" y="715433"/>
                  <a:pt x="1725406" y="719212"/>
                  <a:pt x="1725406" y="715433"/>
                </a:cubicBezTo>
                <a:cubicBezTo>
                  <a:pt x="1721644" y="719212"/>
                  <a:pt x="1721644" y="722992"/>
                  <a:pt x="1721644" y="719212"/>
                </a:cubicBezTo>
                <a:cubicBezTo>
                  <a:pt x="1721644" y="715433"/>
                  <a:pt x="1717881" y="711653"/>
                  <a:pt x="1714119" y="707873"/>
                </a:cubicBezTo>
                <a:cubicBezTo>
                  <a:pt x="1714119" y="711653"/>
                  <a:pt x="1717881" y="715433"/>
                  <a:pt x="1717881" y="719212"/>
                </a:cubicBezTo>
                <a:cubicBezTo>
                  <a:pt x="1714119" y="711653"/>
                  <a:pt x="1714119" y="726772"/>
                  <a:pt x="1714119" y="719212"/>
                </a:cubicBezTo>
                <a:cubicBezTo>
                  <a:pt x="1714119" y="715433"/>
                  <a:pt x="1714119" y="711653"/>
                  <a:pt x="1710356" y="711653"/>
                </a:cubicBezTo>
                <a:lnTo>
                  <a:pt x="1710356" y="715433"/>
                </a:lnTo>
                <a:cubicBezTo>
                  <a:pt x="1710356" y="722992"/>
                  <a:pt x="1710356" y="722992"/>
                  <a:pt x="1710356" y="722992"/>
                </a:cubicBezTo>
                <a:cubicBezTo>
                  <a:pt x="1710356" y="719212"/>
                  <a:pt x="1710356" y="726772"/>
                  <a:pt x="1706594" y="719212"/>
                </a:cubicBezTo>
                <a:cubicBezTo>
                  <a:pt x="1706594" y="722992"/>
                  <a:pt x="1706594" y="715433"/>
                  <a:pt x="1706594" y="722992"/>
                </a:cubicBezTo>
                <a:cubicBezTo>
                  <a:pt x="1702832" y="719212"/>
                  <a:pt x="1702832" y="730551"/>
                  <a:pt x="1699069" y="715433"/>
                </a:cubicBezTo>
                <a:cubicBezTo>
                  <a:pt x="1699069" y="715433"/>
                  <a:pt x="1695307" y="715433"/>
                  <a:pt x="1699069" y="719212"/>
                </a:cubicBezTo>
                <a:cubicBezTo>
                  <a:pt x="1699069" y="719212"/>
                  <a:pt x="1699069" y="722992"/>
                  <a:pt x="1699069" y="722992"/>
                </a:cubicBezTo>
                <a:cubicBezTo>
                  <a:pt x="1699069" y="722992"/>
                  <a:pt x="1695307" y="722992"/>
                  <a:pt x="1695307" y="715433"/>
                </a:cubicBezTo>
                <a:cubicBezTo>
                  <a:pt x="1695307" y="707873"/>
                  <a:pt x="1695307" y="726772"/>
                  <a:pt x="1695307" y="726772"/>
                </a:cubicBezTo>
                <a:cubicBezTo>
                  <a:pt x="1695307" y="722992"/>
                  <a:pt x="1691545" y="719212"/>
                  <a:pt x="1691545" y="722992"/>
                </a:cubicBezTo>
                <a:cubicBezTo>
                  <a:pt x="1691545" y="726772"/>
                  <a:pt x="1691545" y="726772"/>
                  <a:pt x="1691545" y="726772"/>
                </a:cubicBezTo>
                <a:cubicBezTo>
                  <a:pt x="1691545" y="726772"/>
                  <a:pt x="1691545" y="719212"/>
                  <a:pt x="1687782" y="715433"/>
                </a:cubicBezTo>
                <a:lnTo>
                  <a:pt x="1687782" y="712598"/>
                </a:lnTo>
                <a:cubicBezTo>
                  <a:pt x="1687782" y="711653"/>
                  <a:pt x="1687782" y="711653"/>
                  <a:pt x="1687782" y="711653"/>
                </a:cubicBezTo>
                <a:lnTo>
                  <a:pt x="1687440" y="715433"/>
                </a:lnTo>
                <a:lnTo>
                  <a:pt x="1684020" y="715433"/>
                </a:lnTo>
                <a:lnTo>
                  <a:pt x="1685274" y="717952"/>
                </a:lnTo>
                <a:lnTo>
                  <a:pt x="1684020" y="719212"/>
                </a:lnTo>
                <a:lnTo>
                  <a:pt x="1685406" y="718217"/>
                </a:lnTo>
                <a:lnTo>
                  <a:pt x="1687782" y="722992"/>
                </a:lnTo>
                <a:cubicBezTo>
                  <a:pt x="1687782" y="722992"/>
                  <a:pt x="1687782" y="722992"/>
                  <a:pt x="1687782" y="726772"/>
                </a:cubicBezTo>
                <a:cubicBezTo>
                  <a:pt x="1684020" y="722992"/>
                  <a:pt x="1684020" y="722992"/>
                  <a:pt x="1684020" y="722992"/>
                </a:cubicBezTo>
                <a:cubicBezTo>
                  <a:pt x="1684020" y="722992"/>
                  <a:pt x="1680257" y="715433"/>
                  <a:pt x="1680257" y="719212"/>
                </a:cubicBezTo>
                <a:lnTo>
                  <a:pt x="1681145" y="723374"/>
                </a:lnTo>
                <a:lnTo>
                  <a:pt x="1680257" y="722992"/>
                </a:lnTo>
                <a:cubicBezTo>
                  <a:pt x="1680257" y="726772"/>
                  <a:pt x="1676495" y="722992"/>
                  <a:pt x="1680257" y="730551"/>
                </a:cubicBezTo>
                <a:cubicBezTo>
                  <a:pt x="1676495" y="730551"/>
                  <a:pt x="1676495" y="726772"/>
                  <a:pt x="1676495" y="726772"/>
                </a:cubicBezTo>
                <a:cubicBezTo>
                  <a:pt x="1672733" y="722992"/>
                  <a:pt x="1672733" y="726772"/>
                  <a:pt x="1672733" y="730551"/>
                </a:cubicBezTo>
                <a:cubicBezTo>
                  <a:pt x="1668970" y="726772"/>
                  <a:pt x="1668970" y="711653"/>
                  <a:pt x="1668970" y="719212"/>
                </a:cubicBezTo>
                <a:cubicBezTo>
                  <a:pt x="1668970" y="719212"/>
                  <a:pt x="1668970" y="726772"/>
                  <a:pt x="1668970" y="730551"/>
                </a:cubicBezTo>
                <a:cubicBezTo>
                  <a:pt x="1665208" y="730551"/>
                  <a:pt x="1665208" y="738111"/>
                  <a:pt x="1661446" y="730551"/>
                </a:cubicBezTo>
                <a:cubicBezTo>
                  <a:pt x="1661446" y="734331"/>
                  <a:pt x="1661446" y="734331"/>
                  <a:pt x="1661446" y="734331"/>
                </a:cubicBezTo>
                <a:cubicBezTo>
                  <a:pt x="1661446" y="734331"/>
                  <a:pt x="1657683" y="741891"/>
                  <a:pt x="1653921" y="730551"/>
                </a:cubicBezTo>
                <a:lnTo>
                  <a:pt x="1653921" y="734331"/>
                </a:lnTo>
                <a:cubicBezTo>
                  <a:pt x="1653921" y="738111"/>
                  <a:pt x="1650158" y="738111"/>
                  <a:pt x="1650158" y="734331"/>
                </a:cubicBezTo>
                <a:cubicBezTo>
                  <a:pt x="1650158" y="738111"/>
                  <a:pt x="1650158" y="738111"/>
                  <a:pt x="1650158" y="738111"/>
                </a:cubicBezTo>
                <a:cubicBezTo>
                  <a:pt x="1650158" y="730551"/>
                  <a:pt x="1646396" y="730551"/>
                  <a:pt x="1646396" y="734331"/>
                </a:cubicBezTo>
                <a:cubicBezTo>
                  <a:pt x="1642634" y="738111"/>
                  <a:pt x="1642634" y="745670"/>
                  <a:pt x="1642634" y="741891"/>
                </a:cubicBezTo>
                <a:cubicBezTo>
                  <a:pt x="1638871" y="734331"/>
                  <a:pt x="1638871" y="734331"/>
                  <a:pt x="1638871" y="734331"/>
                </a:cubicBezTo>
                <a:cubicBezTo>
                  <a:pt x="1638871" y="734331"/>
                  <a:pt x="1638871" y="738111"/>
                  <a:pt x="1642634" y="741891"/>
                </a:cubicBezTo>
                <a:cubicBezTo>
                  <a:pt x="1638871" y="738111"/>
                  <a:pt x="1638871" y="738111"/>
                  <a:pt x="1635109" y="730551"/>
                </a:cubicBezTo>
                <a:cubicBezTo>
                  <a:pt x="1635109" y="745670"/>
                  <a:pt x="1631347" y="749450"/>
                  <a:pt x="1627584" y="745670"/>
                </a:cubicBezTo>
                <a:lnTo>
                  <a:pt x="1626455" y="746048"/>
                </a:lnTo>
                <a:lnTo>
                  <a:pt x="1624292" y="739528"/>
                </a:lnTo>
                <a:cubicBezTo>
                  <a:pt x="1623822" y="738111"/>
                  <a:pt x="1623822" y="738111"/>
                  <a:pt x="1623822" y="738111"/>
                </a:cubicBezTo>
                <a:cubicBezTo>
                  <a:pt x="1623822" y="734331"/>
                  <a:pt x="1623822" y="741891"/>
                  <a:pt x="1623822" y="745670"/>
                </a:cubicBezTo>
                <a:cubicBezTo>
                  <a:pt x="1623822" y="749450"/>
                  <a:pt x="1620060" y="745670"/>
                  <a:pt x="1623822" y="749450"/>
                </a:cubicBezTo>
                <a:cubicBezTo>
                  <a:pt x="1620060" y="749450"/>
                  <a:pt x="1620060" y="741891"/>
                  <a:pt x="1620060" y="741891"/>
                </a:cubicBezTo>
                <a:cubicBezTo>
                  <a:pt x="1620060" y="745670"/>
                  <a:pt x="1620060" y="745670"/>
                  <a:pt x="1620060" y="745670"/>
                </a:cubicBezTo>
                <a:cubicBezTo>
                  <a:pt x="1616297" y="738111"/>
                  <a:pt x="1620060" y="730551"/>
                  <a:pt x="1616297" y="719212"/>
                </a:cubicBezTo>
                <a:cubicBezTo>
                  <a:pt x="1616297" y="722992"/>
                  <a:pt x="1616297" y="722992"/>
                  <a:pt x="1616297" y="722992"/>
                </a:cubicBezTo>
                <a:lnTo>
                  <a:pt x="1616297" y="726772"/>
                </a:lnTo>
                <a:cubicBezTo>
                  <a:pt x="1616297" y="728661"/>
                  <a:pt x="1617238" y="732441"/>
                  <a:pt x="1617708" y="735749"/>
                </a:cubicBezTo>
                <a:lnTo>
                  <a:pt x="1616961" y="739000"/>
                </a:lnTo>
                <a:lnTo>
                  <a:pt x="1616297" y="738111"/>
                </a:lnTo>
                <a:lnTo>
                  <a:pt x="1616297" y="741891"/>
                </a:lnTo>
                <a:lnTo>
                  <a:pt x="1616297" y="749450"/>
                </a:lnTo>
                <a:cubicBezTo>
                  <a:pt x="1616297" y="745670"/>
                  <a:pt x="1616297" y="741891"/>
                  <a:pt x="1612535" y="741891"/>
                </a:cubicBezTo>
                <a:lnTo>
                  <a:pt x="1612535" y="738111"/>
                </a:lnTo>
                <a:cubicBezTo>
                  <a:pt x="1612535" y="741891"/>
                  <a:pt x="1611594" y="743780"/>
                  <a:pt x="1611124" y="746143"/>
                </a:cubicBezTo>
                <a:lnTo>
                  <a:pt x="1611303" y="747526"/>
                </a:lnTo>
                <a:lnTo>
                  <a:pt x="1610654" y="748505"/>
                </a:lnTo>
                <a:cubicBezTo>
                  <a:pt x="1610653" y="750395"/>
                  <a:pt x="1610653" y="751340"/>
                  <a:pt x="1608772" y="745670"/>
                </a:cubicBezTo>
                <a:cubicBezTo>
                  <a:pt x="1605010" y="745670"/>
                  <a:pt x="1605010" y="753230"/>
                  <a:pt x="1605010" y="745670"/>
                </a:cubicBezTo>
                <a:cubicBezTo>
                  <a:pt x="1605010" y="745670"/>
                  <a:pt x="1601248" y="745670"/>
                  <a:pt x="1605010" y="749450"/>
                </a:cubicBezTo>
                <a:cubicBezTo>
                  <a:pt x="1605010" y="753230"/>
                  <a:pt x="1605010" y="745670"/>
                  <a:pt x="1605010" y="753230"/>
                </a:cubicBezTo>
                <a:cubicBezTo>
                  <a:pt x="1605010" y="751340"/>
                  <a:pt x="1605010" y="752285"/>
                  <a:pt x="1605010" y="753702"/>
                </a:cubicBezTo>
                <a:lnTo>
                  <a:pt x="1605010" y="757010"/>
                </a:lnTo>
                <a:lnTo>
                  <a:pt x="1605010" y="760789"/>
                </a:lnTo>
                <a:cubicBezTo>
                  <a:pt x="1605010" y="757010"/>
                  <a:pt x="1605010" y="753230"/>
                  <a:pt x="1601248" y="753230"/>
                </a:cubicBezTo>
                <a:cubicBezTo>
                  <a:pt x="1601248" y="749450"/>
                  <a:pt x="1601248" y="749450"/>
                  <a:pt x="1601248" y="749450"/>
                </a:cubicBezTo>
                <a:cubicBezTo>
                  <a:pt x="1601248" y="749450"/>
                  <a:pt x="1601248" y="741891"/>
                  <a:pt x="1597485" y="745670"/>
                </a:cubicBezTo>
                <a:cubicBezTo>
                  <a:pt x="1601248" y="749450"/>
                  <a:pt x="1601248" y="757010"/>
                  <a:pt x="1601248" y="760789"/>
                </a:cubicBezTo>
                <a:cubicBezTo>
                  <a:pt x="1601248" y="760789"/>
                  <a:pt x="1597485" y="753230"/>
                  <a:pt x="1597485" y="760789"/>
                </a:cubicBezTo>
                <a:lnTo>
                  <a:pt x="1597485" y="757010"/>
                </a:lnTo>
                <a:lnTo>
                  <a:pt x="1597025" y="756548"/>
                </a:lnTo>
                <a:lnTo>
                  <a:pt x="1593723" y="753230"/>
                </a:lnTo>
                <a:cubicBezTo>
                  <a:pt x="1593723" y="753230"/>
                  <a:pt x="1597485" y="757010"/>
                  <a:pt x="1597485" y="760789"/>
                </a:cubicBezTo>
                <a:cubicBezTo>
                  <a:pt x="1593723" y="757010"/>
                  <a:pt x="1593723" y="753230"/>
                  <a:pt x="1589961" y="749450"/>
                </a:cubicBezTo>
                <a:cubicBezTo>
                  <a:pt x="1589961" y="738111"/>
                  <a:pt x="1589961" y="738111"/>
                  <a:pt x="1589961" y="738111"/>
                </a:cubicBezTo>
                <a:cubicBezTo>
                  <a:pt x="1589961" y="734331"/>
                  <a:pt x="1589961" y="734331"/>
                  <a:pt x="1589961" y="726772"/>
                </a:cubicBezTo>
                <a:cubicBezTo>
                  <a:pt x="1586198" y="726772"/>
                  <a:pt x="1586198" y="730551"/>
                  <a:pt x="1586198" y="730551"/>
                </a:cubicBezTo>
                <a:cubicBezTo>
                  <a:pt x="1589961" y="741891"/>
                  <a:pt x="1589961" y="745670"/>
                  <a:pt x="1589961" y="757010"/>
                </a:cubicBezTo>
                <a:cubicBezTo>
                  <a:pt x="1589961" y="760789"/>
                  <a:pt x="1586198" y="730551"/>
                  <a:pt x="1586198" y="749450"/>
                </a:cubicBezTo>
                <a:cubicBezTo>
                  <a:pt x="1586198" y="749450"/>
                  <a:pt x="1586198" y="757010"/>
                  <a:pt x="1586198" y="757010"/>
                </a:cubicBezTo>
                <a:cubicBezTo>
                  <a:pt x="1586198" y="753230"/>
                  <a:pt x="1589961" y="764569"/>
                  <a:pt x="1586198" y="760789"/>
                </a:cubicBezTo>
                <a:cubicBezTo>
                  <a:pt x="1586198" y="757010"/>
                  <a:pt x="1582436" y="753230"/>
                  <a:pt x="1582436" y="745670"/>
                </a:cubicBezTo>
                <a:cubicBezTo>
                  <a:pt x="1582436" y="749450"/>
                  <a:pt x="1586198" y="749450"/>
                  <a:pt x="1586198" y="745670"/>
                </a:cubicBezTo>
                <a:cubicBezTo>
                  <a:pt x="1582436" y="741891"/>
                  <a:pt x="1582436" y="738111"/>
                  <a:pt x="1582436" y="738111"/>
                </a:cubicBezTo>
                <a:cubicBezTo>
                  <a:pt x="1582436" y="738111"/>
                  <a:pt x="1582436" y="738111"/>
                  <a:pt x="1582436" y="741891"/>
                </a:cubicBezTo>
                <a:lnTo>
                  <a:pt x="1582436" y="745670"/>
                </a:lnTo>
                <a:lnTo>
                  <a:pt x="1582436" y="745670"/>
                </a:lnTo>
                <a:cubicBezTo>
                  <a:pt x="1582436" y="745670"/>
                  <a:pt x="1582436" y="745670"/>
                  <a:pt x="1582436" y="749450"/>
                </a:cubicBezTo>
                <a:cubicBezTo>
                  <a:pt x="1582436" y="749450"/>
                  <a:pt x="1578673" y="741891"/>
                  <a:pt x="1582436" y="753230"/>
                </a:cubicBezTo>
                <a:cubicBezTo>
                  <a:pt x="1582436" y="753230"/>
                  <a:pt x="1582436" y="757010"/>
                  <a:pt x="1582436" y="760789"/>
                </a:cubicBezTo>
                <a:cubicBezTo>
                  <a:pt x="1582436" y="757010"/>
                  <a:pt x="1582436" y="768349"/>
                  <a:pt x="1582436" y="764569"/>
                </a:cubicBezTo>
                <a:lnTo>
                  <a:pt x="1581149" y="761984"/>
                </a:lnTo>
                <a:lnTo>
                  <a:pt x="1581149" y="763587"/>
                </a:lnTo>
                <a:lnTo>
                  <a:pt x="1579562" y="763587"/>
                </a:lnTo>
                <a:lnTo>
                  <a:pt x="1579562" y="760412"/>
                </a:lnTo>
                <a:lnTo>
                  <a:pt x="1580367" y="760412"/>
                </a:lnTo>
                <a:lnTo>
                  <a:pt x="1579143" y="757955"/>
                </a:lnTo>
                <a:cubicBezTo>
                  <a:pt x="1578673" y="757010"/>
                  <a:pt x="1578673" y="757010"/>
                  <a:pt x="1578673" y="757010"/>
                </a:cubicBezTo>
                <a:lnTo>
                  <a:pt x="1579069" y="756744"/>
                </a:lnTo>
                <a:lnTo>
                  <a:pt x="1574911" y="752585"/>
                </a:lnTo>
                <a:lnTo>
                  <a:pt x="1574911" y="753230"/>
                </a:lnTo>
                <a:cubicBezTo>
                  <a:pt x="1574911" y="753230"/>
                  <a:pt x="1574911" y="757010"/>
                  <a:pt x="1574911" y="760789"/>
                </a:cubicBezTo>
                <a:cubicBezTo>
                  <a:pt x="1571149" y="753230"/>
                  <a:pt x="1571149" y="760789"/>
                  <a:pt x="1571149" y="749450"/>
                </a:cubicBezTo>
                <a:cubicBezTo>
                  <a:pt x="1571149" y="757010"/>
                  <a:pt x="1574911" y="753230"/>
                  <a:pt x="1574911" y="745670"/>
                </a:cubicBezTo>
                <a:lnTo>
                  <a:pt x="1574911" y="752538"/>
                </a:lnTo>
                <a:lnTo>
                  <a:pt x="1578967" y="754856"/>
                </a:lnTo>
                <a:lnTo>
                  <a:pt x="1579386" y="756532"/>
                </a:lnTo>
                <a:lnTo>
                  <a:pt x="1580084" y="756065"/>
                </a:lnTo>
                <a:cubicBezTo>
                  <a:pt x="1580555" y="756065"/>
                  <a:pt x="1580555" y="755120"/>
                  <a:pt x="1578673" y="749450"/>
                </a:cubicBezTo>
                <a:cubicBezTo>
                  <a:pt x="1578673" y="749450"/>
                  <a:pt x="1574911" y="738111"/>
                  <a:pt x="1574911" y="745670"/>
                </a:cubicBezTo>
                <a:cubicBezTo>
                  <a:pt x="1571149" y="738111"/>
                  <a:pt x="1574911" y="749450"/>
                  <a:pt x="1574911" y="738111"/>
                </a:cubicBezTo>
                <a:cubicBezTo>
                  <a:pt x="1574911" y="738111"/>
                  <a:pt x="1571149" y="730551"/>
                  <a:pt x="1571149" y="722992"/>
                </a:cubicBezTo>
                <a:cubicBezTo>
                  <a:pt x="1571149" y="722992"/>
                  <a:pt x="1571149" y="726772"/>
                  <a:pt x="1571149" y="726772"/>
                </a:cubicBezTo>
                <a:cubicBezTo>
                  <a:pt x="1571149" y="734331"/>
                  <a:pt x="1571149" y="734331"/>
                  <a:pt x="1571149" y="738111"/>
                </a:cubicBezTo>
                <a:cubicBezTo>
                  <a:pt x="1571149" y="738111"/>
                  <a:pt x="1571149" y="741891"/>
                  <a:pt x="1571149" y="745670"/>
                </a:cubicBezTo>
                <a:cubicBezTo>
                  <a:pt x="1567386" y="741891"/>
                  <a:pt x="1567386" y="738111"/>
                  <a:pt x="1567386" y="738111"/>
                </a:cubicBezTo>
                <a:cubicBezTo>
                  <a:pt x="1567386" y="738111"/>
                  <a:pt x="1563624" y="738111"/>
                  <a:pt x="1563624" y="738111"/>
                </a:cubicBezTo>
                <a:cubicBezTo>
                  <a:pt x="1563624" y="745670"/>
                  <a:pt x="1559862" y="738111"/>
                  <a:pt x="1563624" y="745670"/>
                </a:cubicBezTo>
                <a:cubicBezTo>
                  <a:pt x="1563624" y="749450"/>
                  <a:pt x="1567386" y="757010"/>
                  <a:pt x="1567386" y="760789"/>
                </a:cubicBezTo>
                <a:cubicBezTo>
                  <a:pt x="1567386" y="760789"/>
                  <a:pt x="1567386" y="757010"/>
                  <a:pt x="1563624" y="753230"/>
                </a:cubicBezTo>
                <a:lnTo>
                  <a:pt x="1562842" y="749300"/>
                </a:lnTo>
                <a:lnTo>
                  <a:pt x="1560512" y="749300"/>
                </a:lnTo>
                <a:cubicBezTo>
                  <a:pt x="1563687" y="749300"/>
                  <a:pt x="1560512" y="744537"/>
                  <a:pt x="1560512" y="744537"/>
                </a:cubicBezTo>
                <a:lnTo>
                  <a:pt x="1562482" y="747492"/>
                </a:lnTo>
                <a:lnTo>
                  <a:pt x="1559862" y="734331"/>
                </a:lnTo>
                <a:cubicBezTo>
                  <a:pt x="1559862" y="738111"/>
                  <a:pt x="1559862" y="730551"/>
                  <a:pt x="1559862" y="730551"/>
                </a:cubicBezTo>
                <a:cubicBezTo>
                  <a:pt x="1559862" y="734331"/>
                  <a:pt x="1556099" y="738111"/>
                  <a:pt x="1556099" y="741891"/>
                </a:cubicBezTo>
                <a:cubicBezTo>
                  <a:pt x="1552337" y="734331"/>
                  <a:pt x="1552337" y="741891"/>
                  <a:pt x="1548574" y="741891"/>
                </a:cubicBezTo>
                <a:cubicBezTo>
                  <a:pt x="1548574" y="738111"/>
                  <a:pt x="1548574" y="730551"/>
                  <a:pt x="1544812" y="730551"/>
                </a:cubicBezTo>
                <a:cubicBezTo>
                  <a:pt x="1541050" y="730551"/>
                  <a:pt x="1541050" y="730551"/>
                  <a:pt x="1541050" y="730551"/>
                </a:cubicBezTo>
                <a:cubicBezTo>
                  <a:pt x="1541050" y="726772"/>
                  <a:pt x="1541050" y="726772"/>
                  <a:pt x="1541050" y="726772"/>
                </a:cubicBezTo>
                <a:cubicBezTo>
                  <a:pt x="1541050" y="719212"/>
                  <a:pt x="1541050" y="726772"/>
                  <a:pt x="1537287" y="726772"/>
                </a:cubicBezTo>
                <a:cubicBezTo>
                  <a:pt x="1537287" y="722992"/>
                  <a:pt x="1537287" y="722992"/>
                  <a:pt x="1537287" y="722992"/>
                </a:cubicBezTo>
                <a:lnTo>
                  <a:pt x="1536977" y="726105"/>
                </a:lnTo>
                <a:lnTo>
                  <a:pt x="1533995" y="719685"/>
                </a:lnTo>
                <a:cubicBezTo>
                  <a:pt x="1533525" y="718267"/>
                  <a:pt x="1533525" y="717322"/>
                  <a:pt x="1533525" y="715433"/>
                </a:cubicBezTo>
                <a:cubicBezTo>
                  <a:pt x="1533525" y="711653"/>
                  <a:pt x="1533525" y="711653"/>
                  <a:pt x="1537287" y="711653"/>
                </a:cubicBezTo>
                <a:cubicBezTo>
                  <a:pt x="1541050" y="715433"/>
                  <a:pt x="1541050" y="704093"/>
                  <a:pt x="1541050" y="707873"/>
                </a:cubicBezTo>
                <a:cubicBezTo>
                  <a:pt x="1541050" y="711653"/>
                  <a:pt x="1541050" y="719212"/>
                  <a:pt x="1541050" y="722992"/>
                </a:cubicBezTo>
                <a:cubicBezTo>
                  <a:pt x="1544812" y="722992"/>
                  <a:pt x="1544812" y="719212"/>
                  <a:pt x="1544812" y="722992"/>
                </a:cubicBezTo>
                <a:lnTo>
                  <a:pt x="1544812" y="711653"/>
                </a:lnTo>
                <a:cubicBezTo>
                  <a:pt x="1544812" y="711653"/>
                  <a:pt x="1544812" y="709763"/>
                  <a:pt x="1544812" y="707873"/>
                </a:cubicBezTo>
                <a:lnTo>
                  <a:pt x="1544812" y="707873"/>
                </a:lnTo>
                <a:lnTo>
                  <a:pt x="1544812" y="704093"/>
                </a:lnTo>
                <a:cubicBezTo>
                  <a:pt x="1548574" y="707873"/>
                  <a:pt x="1552337" y="707873"/>
                  <a:pt x="1552337" y="707873"/>
                </a:cubicBezTo>
                <a:cubicBezTo>
                  <a:pt x="1556099" y="711653"/>
                  <a:pt x="1556099" y="711653"/>
                  <a:pt x="1556099" y="711653"/>
                </a:cubicBezTo>
                <a:cubicBezTo>
                  <a:pt x="1552337" y="700313"/>
                  <a:pt x="1556099" y="707873"/>
                  <a:pt x="1556099" y="704093"/>
                </a:cubicBezTo>
                <a:cubicBezTo>
                  <a:pt x="1559862" y="707873"/>
                  <a:pt x="1563624" y="696533"/>
                  <a:pt x="1563624" y="704093"/>
                </a:cubicBezTo>
                <a:cubicBezTo>
                  <a:pt x="1567386" y="700313"/>
                  <a:pt x="1571149" y="696533"/>
                  <a:pt x="1574911" y="696533"/>
                </a:cubicBezTo>
                <a:cubicBezTo>
                  <a:pt x="1574911" y="704093"/>
                  <a:pt x="1574911" y="704093"/>
                  <a:pt x="1574911" y="704093"/>
                </a:cubicBezTo>
                <a:cubicBezTo>
                  <a:pt x="1574911" y="700313"/>
                  <a:pt x="1578673" y="707873"/>
                  <a:pt x="1578673" y="707873"/>
                </a:cubicBezTo>
                <a:cubicBezTo>
                  <a:pt x="1574911" y="700313"/>
                  <a:pt x="1578673" y="700313"/>
                  <a:pt x="1578673" y="696533"/>
                </a:cubicBezTo>
                <a:cubicBezTo>
                  <a:pt x="1582436" y="700313"/>
                  <a:pt x="1582436" y="696533"/>
                  <a:pt x="1582436" y="688974"/>
                </a:cubicBezTo>
                <a:cubicBezTo>
                  <a:pt x="1586198" y="692754"/>
                  <a:pt x="1586198" y="692754"/>
                  <a:pt x="1586198" y="692754"/>
                </a:cubicBezTo>
                <a:cubicBezTo>
                  <a:pt x="1586198" y="685194"/>
                  <a:pt x="1586198" y="692754"/>
                  <a:pt x="1589961" y="692754"/>
                </a:cubicBezTo>
                <a:cubicBezTo>
                  <a:pt x="1589961" y="696533"/>
                  <a:pt x="1593723" y="700313"/>
                  <a:pt x="1593723" y="700313"/>
                </a:cubicBezTo>
                <a:cubicBezTo>
                  <a:pt x="1593723" y="692754"/>
                  <a:pt x="1593723" y="692754"/>
                  <a:pt x="1593723" y="685194"/>
                </a:cubicBezTo>
                <a:cubicBezTo>
                  <a:pt x="1593723" y="685194"/>
                  <a:pt x="1597485" y="688974"/>
                  <a:pt x="1601248" y="692754"/>
                </a:cubicBezTo>
                <a:cubicBezTo>
                  <a:pt x="1601248" y="681414"/>
                  <a:pt x="1608772" y="685194"/>
                  <a:pt x="1612535" y="677635"/>
                </a:cubicBezTo>
                <a:cubicBezTo>
                  <a:pt x="1612535" y="685194"/>
                  <a:pt x="1612535" y="685194"/>
                  <a:pt x="1612535" y="685194"/>
                </a:cubicBezTo>
                <a:cubicBezTo>
                  <a:pt x="1616297" y="670075"/>
                  <a:pt x="1623822" y="681414"/>
                  <a:pt x="1627584" y="673855"/>
                </a:cubicBezTo>
                <a:cubicBezTo>
                  <a:pt x="1627584" y="685194"/>
                  <a:pt x="1627584" y="685194"/>
                  <a:pt x="1627584" y="685194"/>
                </a:cubicBezTo>
                <a:cubicBezTo>
                  <a:pt x="1631347" y="685194"/>
                  <a:pt x="1631347" y="681414"/>
                  <a:pt x="1631347" y="673855"/>
                </a:cubicBezTo>
                <a:cubicBezTo>
                  <a:pt x="1631347" y="677635"/>
                  <a:pt x="1631347" y="670075"/>
                  <a:pt x="1635109" y="677635"/>
                </a:cubicBezTo>
                <a:cubicBezTo>
                  <a:pt x="1635109" y="677635"/>
                  <a:pt x="1635109" y="673855"/>
                  <a:pt x="1635109" y="670075"/>
                </a:cubicBezTo>
                <a:cubicBezTo>
                  <a:pt x="1638871" y="673855"/>
                  <a:pt x="1638871" y="673855"/>
                  <a:pt x="1642634" y="670075"/>
                </a:cubicBezTo>
                <a:cubicBezTo>
                  <a:pt x="1642634" y="673855"/>
                  <a:pt x="1642634" y="677635"/>
                  <a:pt x="1642634" y="677635"/>
                </a:cubicBezTo>
                <a:cubicBezTo>
                  <a:pt x="1642634" y="673855"/>
                  <a:pt x="1646396" y="677635"/>
                  <a:pt x="1642634" y="666296"/>
                </a:cubicBezTo>
                <a:cubicBezTo>
                  <a:pt x="1646396" y="673855"/>
                  <a:pt x="1650158" y="662516"/>
                  <a:pt x="1653921" y="670075"/>
                </a:cubicBezTo>
                <a:cubicBezTo>
                  <a:pt x="1653921" y="666296"/>
                  <a:pt x="1653921" y="666296"/>
                  <a:pt x="1653921" y="662516"/>
                </a:cubicBezTo>
                <a:cubicBezTo>
                  <a:pt x="1653921" y="662516"/>
                  <a:pt x="1657683" y="670075"/>
                  <a:pt x="1661446" y="662516"/>
                </a:cubicBezTo>
                <a:cubicBezTo>
                  <a:pt x="1665208" y="658736"/>
                  <a:pt x="1668970" y="666296"/>
                  <a:pt x="1672733" y="666296"/>
                </a:cubicBezTo>
                <a:cubicBezTo>
                  <a:pt x="1676495" y="658736"/>
                  <a:pt x="1684020" y="662516"/>
                  <a:pt x="1691545" y="658736"/>
                </a:cubicBezTo>
                <a:cubicBezTo>
                  <a:pt x="1691545" y="662516"/>
                  <a:pt x="1691545" y="662516"/>
                  <a:pt x="1691545" y="662516"/>
                </a:cubicBezTo>
                <a:cubicBezTo>
                  <a:pt x="1691545" y="651176"/>
                  <a:pt x="1695307" y="670075"/>
                  <a:pt x="1695307" y="654956"/>
                </a:cubicBezTo>
                <a:cubicBezTo>
                  <a:pt x="1695307" y="658736"/>
                  <a:pt x="1699069" y="654956"/>
                  <a:pt x="1699069" y="662516"/>
                </a:cubicBezTo>
                <a:cubicBezTo>
                  <a:pt x="1699069" y="654956"/>
                  <a:pt x="1702832" y="666296"/>
                  <a:pt x="1702832" y="658736"/>
                </a:cubicBezTo>
                <a:cubicBezTo>
                  <a:pt x="1706594" y="662516"/>
                  <a:pt x="1706594" y="654956"/>
                  <a:pt x="1710356" y="658736"/>
                </a:cubicBezTo>
                <a:cubicBezTo>
                  <a:pt x="1710356" y="662516"/>
                  <a:pt x="1710356" y="662516"/>
                  <a:pt x="1710356" y="666296"/>
                </a:cubicBezTo>
                <a:cubicBezTo>
                  <a:pt x="1714119" y="670075"/>
                  <a:pt x="1710356" y="654956"/>
                  <a:pt x="1714119" y="666296"/>
                </a:cubicBezTo>
                <a:cubicBezTo>
                  <a:pt x="1714119" y="666296"/>
                  <a:pt x="1714119" y="658736"/>
                  <a:pt x="1714119" y="658736"/>
                </a:cubicBezTo>
                <a:cubicBezTo>
                  <a:pt x="1717881" y="662516"/>
                  <a:pt x="1721644" y="654956"/>
                  <a:pt x="1729168" y="651176"/>
                </a:cubicBezTo>
                <a:cubicBezTo>
                  <a:pt x="1732931" y="658736"/>
                  <a:pt x="1732931" y="670075"/>
                  <a:pt x="1732931" y="662516"/>
                </a:cubicBezTo>
                <a:cubicBezTo>
                  <a:pt x="1732931" y="662516"/>
                  <a:pt x="1732931" y="658736"/>
                  <a:pt x="1732931" y="658736"/>
                </a:cubicBezTo>
                <a:cubicBezTo>
                  <a:pt x="1732931" y="654956"/>
                  <a:pt x="1736693" y="670075"/>
                  <a:pt x="1736693" y="666296"/>
                </a:cubicBezTo>
                <a:cubicBezTo>
                  <a:pt x="1736693" y="658736"/>
                  <a:pt x="1736693" y="662516"/>
                  <a:pt x="1736693" y="658736"/>
                </a:cubicBezTo>
                <a:cubicBezTo>
                  <a:pt x="1740455" y="662516"/>
                  <a:pt x="1740455" y="666296"/>
                  <a:pt x="1740455" y="662516"/>
                </a:cubicBezTo>
                <a:cubicBezTo>
                  <a:pt x="1744218" y="666296"/>
                  <a:pt x="1744218" y="666296"/>
                  <a:pt x="1744218" y="666296"/>
                </a:cubicBezTo>
                <a:cubicBezTo>
                  <a:pt x="1744218" y="654956"/>
                  <a:pt x="1747980" y="658736"/>
                  <a:pt x="1744218" y="647397"/>
                </a:cubicBezTo>
                <a:cubicBezTo>
                  <a:pt x="1759267" y="643617"/>
                  <a:pt x="1766792" y="636057"/>
                  <a:pt x="1778079" y="632278"/>
                </a:cubicBezTo>
                <a:cubicBezTo>
                  <a:pt x="1789366" y="632278"/>
                  <a:pt x="1800653" y="624718"/>
                  <a:pt x="1815703" y="628498"/>
                </a:cubicBezTo>
                <a:cubicBezTo>
                  <a:pt x="1819465" y="636057"/>
                  <a:pt x="1819465" y="636057"/>
                  <a:pt x="1819465" y="632278"/>
                </a:cubicBezTo>
                <a:cubicBezTo>
                  <a:pt x="1823228" y="636057"/>
                  <a:pt x="1823228" y="636057"/>
                  <a:pt x="1823228" y="636057"/>
                </a:cubicBezTo>
                <a:cubicBezTo>
                  <a:pt x="1819465" y="628498"/>
                  <a:pt x="1823228" y="632278"/>
                  <a:pt x="1823228" y="628498"/>
                </a:cubicBezTo>
                <a:cubicBezTo>
                  <a:pt x="1826990" y="628498"/>
                  <a:pt x="1830752" y="624718"/>
                  <a:pt x="1834515" y="624718"/>
                </a:cubicBezTo>
                <a:cubicBezTo>
                  <a:pt x="1838277" y="624718"/>
                  <a:pt x="1838277" y="624718"/>
                  <a:pt x="1838277" y="624718"/>
                </a:cubicBezTo>
                <a:cubicBezTo>
                  <a:pt x="1838277" y="624718"/>
                  <a:pt x="1838277" y="620938"/>
                  <a:pt x="1834515" y="620938"/>
                </a:cubicBezTo>
                <a:cubicBezTo>
                  <a:pt x="1845802" y="609599"/>
                  <a:pt x="1860851" y="620938"/>
                  <a:pt x="1868376" y="617159"/>
                </a:cubicBezTo>
                <a:cubicBezTo>
                  <a:pt x="1872138" y="620938"/>
                  <a:pt x="1875901" y="617159"/>
                  <a:pt x="1879663" y="613379"/>
                </a:cubicBezTo>
                <a:close/>
                <a:moveTo>
                  <a:pt x="1134312" y="612809"/>
                </a:moveTo>
                <a:lnTo>
                  <a:pt x="1135470" y="613869"/>
                </a:lnTo>
                <a:cubicBezTo>
                  <a:pt x="1133588" y="615749"/>
                  <a:pt x="1133588" y="614809"/>
                  <a:pt x="1134058" y="613399"/>
                </a:cubicBezTo>
                <a:close/>
                <a:moveTo>
                  <a:pt x="1116647" y="602589"/>
                </a:moveTo>
                <a:lnTo>
                  <a:pt x="1118575" y="603139"/>
                </a:lnTo>
                <a:lnTo>
                  <a:pt x="1115706" y="603999"/>
                </a:lnTo>
                <a:cubicBezTo>
                  <a:pt x="1114765" y="604469"/>
                  <a:pt x="1114765" y="604469"/>
                  <a:pt x="1116647" y="602589"/>
                </a:cubicBezTo>
                <a:close/>
                <a:moveTo>
                  <a:pt x="871537" y="568326"/>
                </a:moveTo>
                <a:lnTo>
                  <a:pt x="876299" y="568326"/>
                </a:lnTo>
                <a:lnTo>
                  <a:pt x="871537" y="571501"/>
                </a:lnTo>
                <a:close/>
                <a:moveTo>
                  <a:pt x="894533" y="504826"/>
                </a:moveTo>
                <a:cubicBezTo>
                  <a:pt x="890768" y="508586"/>
                  <a:pt x="890768" y="508586"/>
                  <a:pt x="890768" y="508586"/>
                </a:cubicBezTo>
                <a:cubicBezTo>
                  <a:pt x="909591" y="512346"/>
                  <a:pt x="924650" y="504826"/>
                  <a:pt x="939709" y="508586"/>
                </a:cubicBezTo>
                <a:cubicBezTo>
                  <a:pt x="939709" y="508586"/>
                  <a:pt x="935944" y="508586"/>
                  <a:pt x="935944" y="512346"/>
                </a:cubicBezTo>
                <a:cubicBezTo>
                  <a:pt x="939709" y="516106"/>
                  <a:pt x="951002" y="504826"/>
                  <a:pt x="954767" y="516106"/>
                </a:cubicBezTo>
                <a:cubicBezTo>
                  <a:pt x="958532" y="516106"/>
                  <a:pt x="954767" y="508586"/>
                  <a:pt x="954767" y="508586"/>
                </a:cubicBezTo>
                <a:cubicBezTo>
                  <a:pt x="992414" y="516106"/>
                  <a:pt x="1030060" y="516106"/>
                  <a:pt x="1071471" y="523627"/>
                </a:cubicBezTo>
                <a:cubicBezTo>
                  <a:pt x="1094059" y="538668"/>
                  <a:pt x="1067706" y="542428"/>
                  <a:pt x="1090294" y="542428"/>
                </a:cubicBezTo>
                <a:cubicBezTo>
                  <a:pt x="1090294" y="542428"/>
                  <a:pt x="1094059" y="538668"/>
                  <a:pt x="1090294" y="538668"/>
                </a:cubicBezTo>
                <a:cubicBezTo>
                  <a:pt x="1101588" y="538668"/>
                  <a:pt x="1101588" y="553708"/>
                  <a:pt x="1109117" y="553708"/>
                </a:cubicBezTo>
                <a:cubicBezTo>
                  <a:pt x="1109117" y="546188"/>
                  <a:pt x="1112882" y="549948"/>
                  <a:pt x="1112882" y="546188"/>
                </a:cubicBezTo>
                <a:cubicBezTo>
                  <a:pt x="1127941" y="557468"/>
                  <a:pt x="1127941" y="564989"/>
                  <a:pt x="1142999" y="564989"/>
                </a:cubicBezTo>
                <a:cubicBezTo>
                  <a:pt x="1139234" y="568749"/>
                  <a:pt x="1139234" y="568749"/>
                  <a:pt x="1139234" y="568749"/>
                </a:cubicBezTo>
                <a:cubicBezTo>
                  <a:pt x="1161822" y="564989"/>
                  <a:pt x="1173116" y="580030"/>
                  <a:pt x="1191940" y="576269"/>
                </a:cubicBezTo>
                <a:cubicBezTo>
                  <a:pt x="1267232" y="625150"/>
                  <a:pt x="1327467" y="696593"/>
                  <a:pt x="1361348" y="775557"/>
                </a:cubicBezTo>
                <a:cubicBezTo>
                  <a:pt x="1391465" y="858281"/>
                  <a:pt x="1406524" y="944764"/>
                  <a:pt x="1383936" y="1035009"/>
                </a:cubicBezTo>
                <a:cubicBezTo>
                  <a:pt x="1372642" y="1053809"/>
                  <a:pt x="1372642" y="1053809"/>
                  <a:pt x="1368878" y="1076371"/>
                </a:cubicBezTo>
                <a:cubicBezTo>
                  <a:pt x="1368878" y="1076371"/>
                  <a:pt x="1368878" y="1072610"/>
                  <a:pt x="1365113" y="1076371"/>
                </a:cubicBezTo>
                <a:cubicBezTo>
                  <a:pt x="1372642" y="1080131"/>
                  <a:pt x="1361348" y="1091411"/>
                  <a:pt x="1365113" y="1095172"/>
                </a:cubicBezTo>
                <a:cubicBezTo>
                  <a:pt x="1353819" y="1125253"/>
                  <a:pt x="1338760" y="1151574"/>
                  <a:pt x="1319937" y="1181656"/>
                </a:cubicBezTo>
                <a:cubicBezTo>
                  <a:pt x="1323702" y="1177895"/>
                  <a:pt x="1319937" y="1170375"/>
                  <a:pt x="1316173" y="1177895"/>
                </a:cubicBezTo>
                <a:cubicBezTo>
                  <a:pt x="1316173" y="1185416"/>
                  <a:pt x="1316173" y="1185416"/>
                  <a:pt x="1316173" y="1185416"/>
                </a:cubicBezTo>
                <a:cubicBezTo>
                  <a:pt x="1312408" y="1189176"/>
                  <a:pt x="1316173" y="1192936"/>
                  <a:pt x="1319937" y="1192936"/>
                </a:cubicBezTo>
                <a:cubicBezTo>
                  <a:pt x="1274762" y="1264379"/>
                  <a:pt x="1206998" y="1305741"/>
                  <a:pt x="1158058" y="1362144"/>
                </a:cubicBezTo>
                <a:cubicBezTo>
                  <a:pt x="1146764" y="1369664"/>
                  <a:pt x="1131705" y="1392225"/>
                  <a:pt x="1124176" y="1407266"/>
                </a:cubicBezTo>
                <a:cubicBezTo>
                  <a:pt x="1103470" y="1424187"/>
                  <a:pt x="1087471" y="1442988"/>
                  <a:pt x="1076177" y="1464139"/>
                </a:cubicBezTo>
                <a:lnTo>
                  <a:pt x="1065560" y="1502264"/>
                </a:lnTo>
                <a:lnTo>
                  <a:pt x="1070806" y="1504888"/>
                </a:lnTo>
                <a:lnTo>
                  <a:pt x="1067045" y="1504888"/>
                </a:lnTo>
                <a:lnTo>
                  <a:pt x="1070150" y="1507995"/>
                </a:lnTo>
                <a:lnTo>
                  <a:pt x="1069689" y="1510179"/>
                </a:lnTo>
                <a:lnTo>
                  <a:pt x="1068996" y="1516593"/>
                </a:lnTo>
                <a:lnTo>
                  <a:pt x="1067045" y="1519939"/>
                </a:lnTo>
                <a:lnTo>
                  <a:pt x="1062209" y="1514294"/>
                </a:lnTo>
                <a:lnTo>
                  <a:pt x="1061627" y="1516385"/>
                </a:lnTo>
                <a:lnTo>
                  <a:pt x="1059812" y="1535278"/>
                </a:lnTo>
                <a:lnTo>
                  <a:pt x="1059524" y="1534989"/>
                </a:lnTo>
                <a:lnTo>
                  <a:pt x="1059018" y="1534989"/>
                </a:lnTo>
                <a:lnTo>
                  <a:pt x="1059883" y="1525913"/>
                </a:lnTo>
                <a:lnTo>
                  <a:pt x="1060349" y="1520976"/>
                </a:lnTo>
                <a:lnTo>
                  <a:pt x="1056446" y="1534989"/>
                </a:lnTo>
                <a:lnTo>
                  <a:pt x="1059018" y="1534989"/>
                </a:lnTo>
                <a:lnTo>
                  <a:pt x="1058142" y="1544182"/>
                </a:lnTo>
                <a:lnTo>
                  <a:pt x="1055587" y="1545278"/>
                </a:lnTo>
                <a:cubicBezTo>
                  <a:pt x="1051885" y="1546865"/>
                  <a:pt x="1049417" y="1547923"/>
                  <a:pt x="1047772" y="1548629"/>
                </a:cubicBezTo>
                <a:lnTo>
                  <a:pt x="1046770" y="1549058"/>
                </a:lnTo>
                <a:lnTo>
                  <a:pt x="1036959" y="1542515"/>
                </a:lnTo>
                <a:cubicBezTo>
                  <a:pt x="1025677" y="1546277"/>
                  <a:pt x="1044481" y="1546277"/>
                  <a:pt x="1040720" y="1550040"/>
                </a:cubicBezTo>
                <a:lnTo>
                  <a:pt x="1042392" y="1550597"/>
                </a:lnTo>
                <a:lnTo>
                  <a:pt x="988069" y="1565090"/>
                </a:lnTo>
                <a:cubicBezTo>
                  <a:pt x="991830" y="1557565"/>
                  <a:pt x="991830" y="1557565"/>
                  <a:pt x="991830" y="1557565"/>
                </a:cubicBezTo>
                <a:cubicBezTo>
                  <a:pt x="988069" y="1565090"/>
                  <a:pt x="988069" y="1553802"/>
                  <a:pt x="980548" y="1557565"/>
                </a:cubicBezTo>
                <a:cubicBezTo>
                  <a:pt x="991830" y="1561328"/>
                  <a:pt x="973026" y="1565090"/>
                  <a:pt x="969265" y="1572616"/>
                </a:cubicBezTo>
                <a:cubicBezTo>
                  <a:pt x="959863" y="1570734"/>
                  <a:pt x="949521" y="1572616"/>
                  <a:pt x="939649" y="1575908"/>
                </a:cubicBezTo>
                <a:lnTo>
                  <a:pt x="936425" y="1577323"/>
                </a:lnTo>
                <a:lnTo>
                  <a:pt x="920376" y="1576378"/>
                </a:lnTo>
                <a:cubicBezTo>
                  <a:pt x="909093" y="1576378"/>
                  <a:pt x="909093" y="1583904"/>
                  <a:pt x="894050" y="1580141"/>
                </a:cubicBezTo>
                <a:cubicBezTo>
                  <a:pt x="886529" y="1576378"/>
                  <a:pt x="867725" y="1583904"/>
                  <a:pt x="856443" y="1583904"/>
                </a:cubicBezTo>
                <a:lnTo>
                  <a:pt x="851979" y="1589485"/>
                </a:lnTo>
                <a:lnTo>
                  <a:pt x="845160" y="1587666"/>
                </a:lnTo>
                <a:lnTo>
                  <a:pt x="836504" y="1594535"/>
                </a:lnTo>
                <a:lnTo>
                  <a:pt x="833878" y="1595191"/>
                </a:lnTo>
                <a:cubicBezTo>
                  <a:pt x="833878" y="1595191"/>
                  <a:pt x="833878" y="1595191"/>
                  <a:pt x="837639" y="1583904"/>
                </a:cubicBezTo>
                <a:cubicBezTo>
                  <a:pt x="800031" y="1595191"/>
                  <a:pt x="747381" y="1591429"/>
                  <a:pt x="706012" y="1598954"/>
                </a:cubicBezTo>
                <a:cubicBezTo>
                  <a:pt x="706012" y="1598954"/>
                  <a:pt x="706012" y="1598954"/>
                  <a:pt x="702252" y="1591429"/>
                </a:cubicBezTo>
                <a:cubicBezTo>
                  <a:pt x="702252" y="1591429"/>
                  <a:pt x="702252" y="1591429"/>
                  <a:pt x="687208" y="1595191"/>
                </a:cubicBezTo>
                <a:cubicBezTo>
                  <a:pt x="687208" y="1595191"/>
                  <a:pt x="687208" y="1595191"/>
                  <a:pt x="679687" y="1591429"/>
                </a:cubicBezTo>
                <a:lnTo>
                  <a:pt x="676143" y="1591429"/>
                </a:lnTo>
                <a:lnTo>
                  <a:pt x="674773" y="1587788"/>
                </a:lnTo>
                <a:lnTo>
                  <a:pt x="694730" y="1576378"/>
                </a:lnTo>
                <a:cubicBezTo>
                  <a:pt x="687208" y="1576378"/>
                  <a:pt x="690969" y="1568853"/>
                  <a:pt x="698491" y="1565090"/>
                </a:cubicBezTo>
                <a:cubicBezTo>
                  <a:pt x="709773" y="1565090"/>
                  <a:pt x="694730" y="1572616"/>
                  <a:pt x="706012" y="1572616"/>
                </a:cubicBezTo>
                <a:cubicBezTo>
                  <a:pt x="709773" y="1565090"/>
                  <a:pt x="721055" y="1561328"/>
                  <a:pt x="709773" y="1561328"/>
                </a:cubicBezTo>
                <a:cubicBezTo>
                  <a:pt x="713534" y="1550040"/>
                  <a:pt x="721055" y="1561328"/>
                  <a:pt x="724816" y="1550040"/>
                </a:cubicBezTo>
                <a:cubicBezTo>
                  <a:pt x="732338" y="1557565"/>
                  <a:pt x="717295" y="1568853"/>
                  <a:pt x="732338" y="1568853"/>
                </a:cubicBezTo>
                <a:cubicBezTo>
                  <a:pt x="728577" y="1561328"/>
                  <a:pt x="747381" y="1557565"/>
                  <a:pt x="739859" y="1550040"/>
                </a:cubicBezTo>
                <a:cubicBezTo>
                  <a:pt x="743620" y="1550040"/>
                  <a:pt x="747381" y="1553802"/>
                  <a:pt x="743620" y="1557565"/>
                </a:cubicBezTo>
                <a:cubicBezTo>
                  <a:pt x="751141" y="1561328"/>
                  <a:pt x="758663" y="1542515"/>
                  <a:pt x="762424" y="1553802"/>
                </a:cubicBezTo>
                <a:cubicBezTo>
                  <a:pt x="766184" y="1550040"/>
                  <a:pt x="766184" y="1550040"/>
                  <a:pt x="766184" y="1550040"/>
                </a:cubicBezTo>
                <a:cubicBezTo>
                  <a:pt x="766184" y="1550040"/>
                  <a:pt x="769945" y="1550040"/>
                  <a:pt x="777467" y="1553802"/>
                </a:cubicBezTo>
                <a:cubicBezTo>
                  <a:pt x="781228" y="1553802"/>
                  <a:pt x="796271" y="1542515"/>
                  <a:pt x="796271" y="1550040"/>
                </a:cubicBezTo>
                <a:cubicBezTo>
                  <a:pt x="800031" y="1550040"/>
                  <a:pt x="815074" y="1546277"/>
                  <a:pt x="807553" y="1542515"/>
                </a:cubicBezTo>
                <a:cubicBezTo>
                  <a:pt x="796271" y="1538752"/>
                  <a:pt x="796271" y="1546277"/>
                  <a:pt x="792510" y="1538752"/>
                </a:cubicBezTo>
                <a:cubicBezTo>
                  <a:pt x="800031" y="1546277"/>
                  <a:pt x="803792" y="1534989"/>
                  <a:pt x="811314" y="1534989"/>
                </a:cubicBezTo>
                <a:cubicBezTo>
                  <a:pt x="815074" y="1534989"/>
                  <a:pt x="822596" y="1534989"/>
                  <a:pt x="822596" y="1531227"/>
                </a:cubicBezTo>
                <a:cubicBezTo>
                  <a:pt x="822596" y="1531227"/>
                  <a:pt x="822596" y="1534989"/>
                  <a:pt x="826357" y="1534989"/>
                </a:cubicBezTo>
                <a:cubicBezTo>
                  <a:pt x="830117" y="1527464"/>
                  <a:pt x="830117" y="1527464"/>
                  <a:pt x="830117" y="1527464"/>
                </a:cubicBezTo>
                <a:cubicBezTo>
                  <a:pt x="841400" y="1523701"/>
                  <a:pt x="833878" y="1538752"/>
                  <a:pt x="845160" y="1534989"/>
                </a:cubicBezTo>
                <a:cubicBezTo>
                  <a:pt x="837639" y="1538752"/>
                  <a:pt x="837639" y="1538752"/>
                  <a:pt x="837639" y="1538752"/>
                </a:cubicBezTo>
                <a:cubicBezTo>
                  <a:pt x="837639" y="1538752"/>
                  <a:pt x="845160" y="1542515"/>
                  <a:pt x="848921" y="1538752"/>
                </a:cubicBezTo>
                <a:cubicBezTo>
                  <a:pt x="852682" y="1534989"/>
                  <a:pt x="856443" y="1527464"/>
                  <a:pt x="856443" y="1523701"/>
                </a:cubicBezTo>
                <a:cubicBezTo>
                  <a:pt x="863964" y="1519939"/>
                  <a:pt x="860203" y="1527464"/>
                  <a:pt x="867725" y="1523701"/>
                </a:cubicBezTo>
                <a:cubicBezTo>
                  <a:pt x="860203" y="1531227"/>
                  <a:pt x="860203" y="1531227"/>
                  <a:pt x="860203" y="1531227"/>
                </a:cubicBezTo>
                <a:cubicBezTo>
                  <a:pt x="856443" y="1531227"/>
                  <a:pt x="867725" y="1538752"/>
                  <a:pt x="875246" y="1534989"/>
                </a:cubicBezTo>
                <a:cubicBezTo>
                  <a:pt x="882768" y="1531227"/>
                  <a:pt x="890290" y="1523701"/>
                  <a:pt x="879007" y="1523701"/>
                </a:cubicBezTo>
                <a:cubicBezTo>
                  <a:pt x="882768" y="1523701"/>
                  <a:pt x="890290" y="1523701"/>
                  <a:pt x="890290" y="1527464"/>
                </a:cubicBezTo>
                <a:cubicBezTo>
                  <a:pt x="897811" y="1523701"/>
                  <a:pt x="886529" y="1523701"/>
                  <a:pt x="894050" y="1519939"/>
                </a:cubicBezTo>
                <a:cubicBezTo>
                  <a:pt x="901572" y="1519939"/>
                  <a:pt x="912854" y="1523701"/>
                  <a:pt x="920376" y="1527464"/>
                </a:cubicBezTo>
                <a:cubicBezTo>
                  <a:pt x="912854" y="1534989"/>
                  <a:pt x="912854" y="1534989"/>
                  <a:pt x="912854" y="1534989"/>
                </a:cubicBezTo>
                <a:cubicBezTo>
                  <a:pt x="920376" y="1534989"/>
                  <a:pt x="920376" y="1534989"/>
                  <a:pt x="920376" y="1534989"/>
                </a:cubicBezTo>
                <a:cubicBezTo>
                  <a:pt x="912854" y="1542515"/>
                  <a:pt x="924136" y="1538752"/>
                  <a:pt x="920376" y="1546277"/>
                </a:cubicBezTo>
                <a:cubicBezTo>
                  <a:pt x="924136" y="1546277"/>
                  <a:pt x="931658" y="1542515"/>
                  <a:pt x="935419" y="1542515"/>
                </a:cubicBezTo>
                <a:cubicBezTo>
                  <a:pt x="920376" y="1531227"/>
                  <a:pt x="946701" y="1523701"/>
                  <a:pt x="939179" y="1516176"/>
                </a:cubicBezTo>
                <a:cubicBezTo>
                  <a:pt x="957983" y="1508651"/>
                  <a:pt x="954222" y="1534989"/>
                  <a:pt x="969265" y="1516176"/>
                </a:cubicBezTo>
                <a:cubicBezTo>
                  <a:pt x="965505" y="1516176"/>
                  <a:pt x="973026" y="1504888"/>
                  <a:pt x="965505" y="1512413"/>
                </a:cubicBezTo>
                <a:lnTo>
                  <a:pt x="968897" y="1509419"/>
                </a:lnTo>
                <a:lnTo>
                  <a:pt x="970441" y="1509768"/>
                </a:lnTo>
                <a:cubicBezTo>
                  <a:pt x="972556" y="1511708"/>
                  <a:pt x="968325" y="1515235"/>
                  <a:pt x="976787" y="1512413"/>
                </a:cubicBezTo>
                <a:lnTo>
                  <a:pt x="977013" y="1517612"/>
                </a:lnTo>
                <a:lnTo>
                  <a:pt x="973026" y="1519939"/>
                </a:lnTo>
                <a:cubicBezTo>
                  <a:pt x="974907" y="1519939"/>
                  <a:pt x="974907" y="1521820"/>
                  <a:pt x="975847" y="1523701"/>
                </a:cubicBezTo>
                <a:lnTo>
                  <a:pt x="977036" y="1524230"/>
                </a:lnTo>
                <a:lnTo>
                  <a:pt x="976258" y="1527758"/>
                </a:lnTo>
                <a:cubicBezTo>
                  <a:pt x="975141" y="1529110"/>
                  <a:pt x="973026" y="1530286"/>
                  <a:pt x="969265" y="1531227"/>
                </a:cubicBezTo>
                <a:cubicBezTo>
                  <a:pt x="976787" y="1523701"/>
                  <a:pt x="980548" y="1534989"/>
                  <a:pt x="988069" y="1531227"/>
                </a:cubicBezTo>
                <a:cubicBezTo>
                  <a:pt x="988069" y="1534989"/>
                  <a:pt x="984308" y="1538752"/>
                  <a:pt x="988069" y="1538752"/>
                </a:cubicBezTo>
                <a:cubicBezTo>
                  <a:pt x="991830" y="1536871"/>
                  <a:pt x="991830" y="1534049"/>
                  <a:pt x="989950" y="1531227"/>
                </a:cubicBezTo>
                <a:lnTo>
                  <a:pt x="984867" y="1527159"/>
                </a:lnTo>
                <a:lnTo>
                  <a:pt x="994651" y="1521820"/>
                </a:lnTo>
                <a:lnTo>
                  <a:pt x="998139" y="1517633"/>
                </a:lnTo>
                <a:lnTo>
                  <a:pt x="1040720" y="1527464"/>
                </a:lnTo>
                <a:cubicBezTo>
                  <a:pt x="1033198" y="1523701"/>
                  <a:pt x="1033198" y="1531227"/>
                  <a:pt x="1036959" y="1534989"/>
                </a:cubicBezTo>
                <a:cubicBezTo>
                  <a:pt x="1040720" y="1534989"/>
                  <a:pt x="1044481" y="1531227"/>
                  <a:pt x="1048241" y="1534989"/>
                </a:cubicBezTo>
                <a:cubicBezTo>
                  <a:pt x="1048241" y="1534989"/>
                  <a:pt x="1048241" y="1534989"/>
                  <a:pt x="1049651" y="1534989"/>
                </a:cubicBezTo>
                <a:lnTo>
                  <a:pt x="1056272" y="1534989"/>
                </a:lnTo>
                <a:lnTo>
                  <a:pt x="1048883" y="1528532"/>
                </a:lnTo>
                <a:cubicBezTo>
                  <a:pt x="1045119" y="1523832"/>
                  <a:pt x="1041354" y="1516311"/>
                  <a:pt x="1041354" y="1505031"/>
                </a:cubicBezTo>
                <a:lnTo>
                  <a:pt x="1041228" y="1503804"/>
                </a:lnTo>
                <a:lnTo>
                  <a:pt x="1033198" y="1501126"/>
                </a:lnTo>
                <a:cubicBezTo>
                  <a:pt x="1033198" y="1501126"/>
                  <a:pt x="1033198" y="1501126"/>
                  <a:pt x="1036959" y="1497363"/>
                </a:cubicBezTo>
                <a:cubicBezTo>
                  <a:pt x="1029438" y="1497363"/>
                  <a:pt x="1025677" y="1501126"/>
                  <a:pt x="1018155" y="1504888"/>
                </a:cubicBezTo>
                <a:cubicBezTo>
                  <a:pt x="1010634" y="1493600"/>
                  <a:pt x="1033198" y="1497363"/>
                  <a:pt x="1033198" y="1489838"/>
                </a:cubicBezTo>
                <a:cubicBezTo>
                  <a:pt x="1033198" y="1489838"/>
                  <a:pt x="1033198" y="1489838"/>
                  <a:pt x="1032258" y="1489367"/>
                </a:cubicBezTo>
                <a:lnTo>
                  <a:pt x="1030333" y="1488404"/>
                </a:lnTo>
                <a:lnTo>
                  <a:pt x="1038839" y="1490308"/>
                </a:lnTo>
                <a:lnTo>
                  <a:pt x="1039874" y="1490595"/>
                </a:lnTo>
                <a:lnTo>
                  <a:pt x="1038589" y="1478063"/>
                </a:lnTo>
                <a:cubicBezTo>
                  <a:pt x="1043001" y="1452153"/>
                  <a:pt x="1064883" y="1428887"/>
                  <a:pt x="1067706" y="1403506"/>
                </a:cubicBezTo>
                <a:cubicBezTo>
                  <a:pt x="1071471" y="1399746"/>
                  <a:pt x="1075236" y="1411026"/>
                  <a:pt x="1079000" y="1403506"/>
                </a:cubicBezTo>
                <a:cubicBezTo>
                  <a:pt x="1086530" y="1365904"/>
                  <a:pt x="1124176" y="1332062"/>
                  <a:pt x="1161822" y="1309501"/>
                </a:cubicBezTo>
                <a:cubicBezTo>
                  <a:pt x="1161822" y="1313262"/>
                  <a:pt x="1161822" y="1313262"/>
                  <a:pt x="1161822" y="1313262"/>
                </a:cubicBezTo>
                <a:cubicBezTo>
                  <a:pt x="1169352" y="1309501"/>
                  <a:pt x="1169352" y="1298221"/>
                  <a:pt x="1173116" y="1294461"/>
                </a:cubicBezTo>
                <a:cubicBezTo>
                  <a:pt x="1176881" y="1294461"/>
                  <a:pt x="1173116" y="1298221"/>
                  <a:pt x="1176881" y="1298221"/>
                </a:cubicBezTo>
                <a:cubicBezTo>
                  <a:pt x="1173116" y="1290701"/>
                  <a:pt x="1184410" y="1283180"/>
                  <a:pt x="1184410" y="1279420"/>
                </a:cubicBezTo>
                <a:cubicBezTo>
                  <a:pt x="1188175" y="1279420"/>
                  <a:pt x="1191940" y="1283180"/>
                  <a:pt x="1195704" y="1279420"/>
                </a:cubicBezTo>
                <a:cubicBezTo>
                  <a:pt x="1195704" y="1271900"/>
                  <a:pt x="1195704" y="1271900"/>
                  <a:pt x="1195704" y="1271900"/>
                </a:cubicBezTo>
                <a:cubicBezTo>
                  <a:pt x="1191940" y="1253099"/>
                  <a:pt x="1218292" y="1253099"/>
                  <a:pt x="1222057" y="1234298"/>
                </a:cubicBezTo>
                <a:cubicBezTo>
                  <a:pt x="1225821" y="1234298"/>
                  <a:pt x="1222057" y="1238058"/>
                  <a:pt x="1225821" y="1238058"/>
                </a:cubicBezTo>
                <a:cubicBezTo>
                  <a:pt x="1237115" y="1211737"/>
                  <a:pt x="1263468" y="1185416"/>
                  <a:pt x="1274762" y="1159095"/>
                </a:cubicBezTo>
                <a:cubicBezTo>
                  <a:pt x="1278526" y="1159095"/>
                  <a:pt x="1278526" y="1162855"/>
                  <a:pt x="1282291" y="1162855"/>
                </a:cubicBezTo>
                <a:cubicBezTo>
                  <a:pt x="1278526" y="1159095"/>
                  <a:pt x="1282291" y="1147814"/>
                  <a:pt x="1286056" y="1140294"/>
                </a:cubicBezTo>
                <a:cubicBezTo>
                  <a:pt x="1293585" y="1140294"/>
                  <a:pt x="1289820" y="1125253"/>
                  <a:pt x="1297349" y="1121493"/>
                </a:cubicBezTo>
                <a:cubicBezTo>
                  <a:pt x="1293585" y="1113972"/>
                  <a:pt x="1308643" y="1113972"/>
                  <a:pt x="1301114" y="1106452"/>
                </a:cubicBezTo>
                <a:cubicBezTo>
                  <a:pt x="1308643" y="1102692"/>
                  <a:pt x="1308643" y="1102692"/>
                  <a:pt x="1308643" y="1102692"/>
                </a:cubicBezTo>
                <a:cubicBezTo>
                  <a:pt x="1301114" y="1098932"/>
                  <a:pt x="1316173" y="1095172"/>
                  <a:pt x="1316173" y="1087651"/>
                </a:cubicBezTo>
                <a:cubicBezTo>
                  <a:pt x="1312408" y="1087651"/>
                  <a:pt x="1312408" y="1087651"/>
                  <a:pt x="1312408" y="1087651"/>
                </a:cubicBezTo>
                <a:cubicBezTo>
                  <a:pt x="1312408" y="1083891"/>
                  <a:pt x="1319937" y="1080131"/>
                  <a:pt x="1319937" y="1076371"/>
                </a:cubicBezTo>
                <a:cubicBezTo>
                  <a:pt x="1323702" y="1065090"/>
                  <a:pt x="1327467" y="1057570"/>
                  <a:pt x="1319937" y="1057570"/>
                </a:cubicBezTo>
                <a:cubicBezTo>
                  <a:pt x="1327467" y="1053809"/>
                  <a:pt x="1319937" y="1068850"/>
                  <a:pt x="1331231" y="1065090"/>
                </a:cubicBezTo>
                <a:cubicBezTo>
                  <a:pt x="1334996" y="1023728"/>
                  <a:pt x="1342525" y="986126"/>
                  <a:pt x="1342525" y="944764"/>
                </a:cubicBezTo>
                <a:cubicBezTo>
                  <a:pt x="1346290" y="941004"/>
                  <a:pt x="1346290" y="937244"/>
                  <a:pt x="1350054" y="937244"/>
                </a:cubicBezTo>
                <a:cubicBezTo>
                  <a:pt x="1346290" y="933484"/>
                  <a:pt x="1346290" y="922203"/>
                  <a:pt x="1342525" y="918443"/>
                </a:cubicBezTo>
                <a:cubicBezTo>
                  <a:pt x="1342525" y="918443"/>
                  <a:pt x="1346290" y="914683"/>
                  <a:pt x="1346290" y="914683"/>
                </a:cubicBezTo>
                <a:cubicBezTo>
                  <a:pt x="1346290" y="903403"/>
                  <a:pt x="1334996" y="907163"/>
                  <a:pt x="1338760" y="895882"/>
                </a:cubicBezTo>
                <a:cubicBezTo>
                  <a:pt x="1342525" y="899642"/>
                  <a:pt x="1342525" y="899642"/>
                  <a:pt x="1346290" y="899642"/>
                </a:cubicBezTo>
                <a:cubicBezTo>
                  <a:pt x="1338760" y="892122"/>
                  <a:pt x="1338760" y="884602"/>
                  <a:pt x="1334996" y="877082"/>
                </a:cubicBezTo>
                <a:cubicBezTo>
                  <a:pt x="1334996" y="877082"/>
                  <a:pt x="1338760" y="880842"/>
                  <a:pt x="1338760" y="880842"/>
                </a:cubicBezTo>
                <a:cubicBezTo>
                  <a:pt x="1331231" y="873321"/>
                  <a:pt x="1338760" y="862041"/>
                  <a:pt x="1331231" y="854520"/>
                </a:cubicBezTo>
                <a:cubicBezTo>
                  <a:pt x="1338760" y="858281"/>
                  <a:pt x="1338760" y="858281"/>
                  <a:pt x="1338760" y="858281"/>
                </a:cubicBezTo>
                <a:cubicBezTo>
                  <a:pt x="1338760" y="843240"/>
                  <a:pt x="1327467" y="854520"/>
                  <a:pt x="1327467" y="847000"/>
                </a:cubicBezTo>
                <a:cubicBezTo>
                  <a:pt x="1331231" y="847000"/>
                  <a:pt x="1331231" y="847000"/>
                  <a:pt x="1334996" y="847000"/>
                </a:cubicBezTo>
                <a:cubicBezTo>
                  <a:pt x="1323702" y="839480"/>
                  <a:pt x="1319937" y="820679"/>
                  <a:pt x="1316173" y="813158"/>
                </a:cubicBezTo>
                <a:cubicBezTo>
                  <a:pt x="1312408" y="801878"/>
                  <a:pt x="1312408" y="790597"/>
                  <a:pt x="1304879" y="783077"/>
                </a:cubicBezTo>
                <a:cubicBezTo>
                  <a:pt x="1304879" y="775557"/>
                  <a:pt x="1312408" y="779317"/>
                  <a:pt x="1308643" y="768036"/>
                </a:cubicBezTo>
                <a:cubicBezTo>
                  <a:pt x="1301114" y="771797"/>
                  <a:pt x="1293585" y="752995"/>
                  <a:pt x="1289820" y="764276"/>
                </a:cubicBezTo>
                <a:cubicBezTo>
                  <a:pt x="1286056" y="752995"/>
                  <a:pt x="1282291" y="737955"/>
                  <a:pt x="1274762" y="734195"/>
                </a:cubicBezTo>
                <a:cubicBezTo>
                  <a:pt x="1282291" y="737955"/>
                  <a:pt x="1282291" y="726675"/>
                  <a:pt x="1286056" y="730434"/>
                </a:cubicBezTo>
                <a:cubicBezTo>
                  <a:pt x="1289820" y="722914"/>
                  <a:pt x="1289820" y="722914"/>
                  <a:pt x="1289820" y="722914"/>
                </a:cubicBezTo>
                <a:cubicBezTo>
                  <a:pt x="1293585" y="722914"/>
                  <a:pt x="1289820" y="730434"/>
                  <a:pt x="1293585" y="726675"/>
                </a:cubicBezTo>
                <a:cubicBezTo>
                  <a:pt x="1289820" y="722914"/>
                  <a:pt x="1282291" y="711634"/>
                  <a:pt x="1282291" y="711634"/>
                </a:cubicBezTo>
                <a:cubicBezTo>
                  <a:pt x="1270997" y="707874"/>
                  <a:pt x="1259703" y="707874"/>
                  <a:pt x="1252174" y="696593"/>
                </a:cubicBezTo>
                <a:cubicBezTo>
                  <a:pt x="1255938" y="700353"/>
                  <a:pt x="1255938" y="689073"/>
                  <a:pt x="1259703" y="692833"/>
                </a:cubicBezTo>
                <a:cubicBezTo>
                  <a:pt x="1237115" y="689073"/>
                  <a:pt x="1237115" y="689073"/>
                  <a:pt x="1237115" y="689073"/>
                </a:cubicBezTo>
                <a:cubicBezTo>
                  <a:pt x="1233350" y="685312"/>
                  <a:pt x="1240880" y="681552"/>
                  <a:pt x="1237115" y="681552"/>
                </a:cubicBezTo>
                <a:cubicBezTo>
                  <a:pt x="1233350" y="681552"/>
                  <a:pt x="1233350" y="681552"/>
                  <a:pt x="1229586" y="681552"/>
                </a:cubicBezTo>
                <a:cubicBezTo>
                  <a:pt x="1229586" y="677792"/>
                  <a:pt x="1218292" y="670272"/>
                  <a:pt x="1222057" y="662751"/>
                </a:cubicBezTo>
                <a:cubicBezTo>
                  <a:pt x="1222057" y="658991"/>
                  <a:pt x="1225821" y="666512"/>
                  <a:pt x="1225821" y="662751"/>
                </a:cubicBezTo>
                <a:cubicBezTo>
                  <a:pt x="1222057" y="655231"/>
                  <a:pt x="1218292" y="658991"/>
                  <a:pt x="1214527" y="651471"/>
                </a:cubicBezTo>
                <a:cubicBezTo>
                  <a:pt x="1212645" y="649591"/>
                  <a:pt x="1208880" y="647711"/>
                  <a:pt x="1205586" y="647241"/>
                </a:cubicBezTo>
                <a:lnTo>
                  <a:pt x="1200309" y="650890"/>
                </a:lnTo>
                <a:lnTo>
                  <a:pt x="1196175" y="650531"/>
                </a:lnTo>
                <a:cubicBezTo>
                  <a:pt x="1192881" y="648651"/>
                  <a:pt x="1190057" y="645831"/>
                  <a:pt x="1188175" y="643951"/>
                </a:cubicBezTo>
                <a:cubicBezTo>
                  <a:pt x="1191940" y="643951"/>
                  <a:pt x="1191940" y="643951"/>
                  <a:pt x="1191940" y="643951"/>
                </a:cubicBezTo>
                <a:cubicBezTo>
                  <a:pt x="1184410" y="640190"/>
                  <a:pt x="1173116" y="636430"/>
                  <a:pt x="1161822" y="632670"/>
                </a:cubicBezTo>
                <a:cubicBezTo>
                  <a:pt x="1158058" y="636430"/>
                  <a:pt x="1169352" y="628910"/>
                  <a:pt x="1169352" y="632670"/>
                </a:cubicBezTo>
                <a:cubicBezTo>
                  <a:pt x="1161822" y="621389"/>
                  <a:pt x="1142999" y="621389"/>
                  <a:pt x="1135470" y="610109"/>
                </a:cubicBezTo>
                <a:lnTo>
                  <a:pt x="1134312" y="612809"/>
                </a:lnTo>
                <a:lnTo>
                  <a:pt x="1129823" y="608699"/>
                </a:lnTo>
                <a:cubicBezTo>
                  <a:pt x="1128882" y="607289"/>
                  <a:pt x="1127941" y="606349"/>
                  <a:pt x="1124176" y="606349"/>
                </a:cubicBezTo>
                <a:cubicBezTo>
                  <a:pt x="1126059" y="604469"/>
                  <a:pt x="1125117" y="604469"/>
                  <a:pt x="1123235" y="604469"/>
                </a:cubicBezTo>
                <a:lnTo>
                  <a:pt x="1118575" y="603139"/>
                </a:lnTo>
                <a:lnTo>
                  <a:pt x="1120411" y="602589"/>
                </a:lnTo>
                <a:cubicBezTo>
                  <a:pt x="1112882" y="602589"/>
                  <a:pt x="1086530" y="595070"/>
                  <a:pt x="1075236" y="587550"/>
                </a:cubicBezTo>
                <a:cubicBezTo>
                  <a:pt x="1075236" y="591310"/>
                  <a:pt x="1063942" y="595070"/>
                  <a:pt x="1060177" y="591310"/>
                </a:cubicBezTo>
                <a:cubicBezTo>
                  <a:pt x="1063942" y="587550"/>
                  <a:pt x="1063942" y="587550"/>
                  <a:pt x="1063942" y="587550"/>
                </a:cubicBezTo>
                <a:cubicBezTo>
                  <a:pt x="1062059" y="585670"/>
                  <a:pt x="1059236" y="585670"/>
                  <a:pt x="1056883" y="585200"/>
                </a:cubicBezTo>
                <a:lnTo>
                  <a:pt x="1056024" y="584150"/>
                </a:lnTo>
                <a:lnTo>
                  <a:pt x="1060177" y="583790"/>
                </a:lnTo>
                <a:cubicBezTo>
                  <a:pt x="1056412" y="591310"/>
                  <a:pt x="1071471" y="580030"/>
                  <a:pt x="1071471" y="587550"/>
                </a:cubicBezTo>
                <a:cubicBezTo>
                  <a:pt x="1077118" y="585670"/>
                  <a:pt x="1070530" y="584730"/>
                  <a:pt x="1063471" y="583790"/>
                </a:cubicBezTo>
                <a:lnTo>
                  <a:pt x="1054549" y="582351"/>
                </a:lnTo>
                <a:lnTo>
                  <a:pt x="1052648" y="580030"/>
                </a:lnTo>
                <a:cubicBezTo>
                  <a:pt x="1050765" y="580970"/>
                  <a:pt x="1051707" y="581674"/>
                  <a:pt x="1054001" y="582262"/>
                </a:cubicBezTo>
                <a:lnTo>
                  <a:pt x="1054549" y="582351"/>
                </a:lnTo>
                <a:lnTo>
                  <a:pt x="1056024" y="584150"/>
                </a:lnTo>
                <a:lnTo>
                  <a:pt x="1049354" y="584730"/>
                </a:lnTo>
                <a:cubicBezTo>
                  <a:pt x="1046060" y="584730"/>
                  <a:pt x="1043236" y="583790"/>
                  <a:pt x="1041354" y="580030"/>
                </a:cubicBezTo>
                <a:cubicBezTo>
                  <a:pt x="1041354" y="580030"/>
                  <a:pt x="1048883" y="572509"/>
                  <a:pt x="1041354" y="572509"/>
                </a:cubicBezTo>
                <a:cubicBezTo>
                  <a:pt x="1033825" y="572509"/>
                  <a:pt x="1037589" y="572509"/>
                  <a:pt x="1030060" y="572509"/>
                </a:cubicBezTo>
                <a:cubicBezTo>
                  <a:pt x="1026295" y="576269"/>
                  <a:pt x="1026295" y="576269"/>
                  <a:pt x="1026295" y="576269"/>
                </a:cubicBezTo>
                <a:cubicBezTo>
                  <a:pt x="1022531" y="580030"/>
                  <a:pt x="1018766" y="572509"/>
                  <a:pt x="1018766" y="580030"/>
                </a:cubicBezTo>
                <a:cubicBezTo>
                  <a:pt x="1018766" y="576269"/>
                  <a:pt x="1003707" y="580030"/>
                  <a:pt x="1007472" y="572509"/>
                </a:cubicBezTo>
                <a:cubicBezTo>
                  <a:pt x="1011237" y="564989"/>
                  <a:pt x="1011237" y="564989"/>
                  <a:pt x="1011237" y="564989"/>
                </a:cubicBezTo>
                <a:cubicBezTo>
                  <a:pt x="1007472" y="564989"/>
                  <a:pt x="1003707" y="572509"/>
                  <a:pt x="999943" y="572509"/>
                </a:cubicBezTo>
                <a:cubicBezTo>
                  <a:pt x="996178" y="568749"/>
                  <a:pt x="996178" y="568749"/>
                  <a:pt x="996178" y="568749"/>
                </a:cubicBezTo>
                <a:cubicBezTo>
                  <a:pt x="996178" y="580030"/>
                  <a:pt x="988649" y="568749"/>
                  <a:pt x="981120" y="572509"/>
                </a:cubicBezTo>
                <a:cubicBezTo>
                  <a:pt x="973590" y="568749"/>
                  <a:pt x="958532" y="572509"/>
                  <a:pt x="954767" y="564989"/>
                </a:cubicBezTo>
                <a:cubicBezTo>
                  <a:pt x="951002" y="568749"/>
                  <a:pt x="943473" y="572509"/>
                  <a:pt x="935944" y="568749"/>
                </a:cubicBezTo>
                <a:cubicBezTo>
                  <a:pt x="935944" y="568749"/>
                  <a:pt x="939709" y="568749"/>
                  <a:pt x="939709" y="564989"/>
                </a:cubicBezTo>
                <a:cubicBezTo>
                  <a:pt x="935944" y="561229"/>
                  <a:pt x="932179" y="564989"/>
                  <a:pt x="928415" y="564989"/>
                </a:cubicBezTo>
                <a:cubicBezTo>
                  <a:pt x="932179" y="564989"/>
                  <a:pt x="920885" y="561229"/>
                  <a:pt x="913356" y="557468"/>
                </a:cubicBezTo>
                <a:cubicBezTo>
                  <a:pt x="909591" y="561229"/>
                  <a:pt x="909591" y="564989"/>
                  <a:pt x="909591" y="568749"/>
                </a:cubicBezTo>
                <a:cubicBezTo>
                  <a:pt x="902062" y="561229"/>
                  <a:pt x="890768" y="576269"/>
                  <a:pt x="883239" y="568749"/>
                </a:cubicBezTo>
                <a:cubicBezTo>
                  <a:pt x="887004" y="564989"/>
                  <a:pt x="894533" y="561229"/>
                  <a:pt x="887004" y="561229"/>
                </a:cubicBezTo>
                <a:cubicBezTo>
                  <a:pt x="879474" y="549948"/>
                  <a:pt x="875710" y="568749"/>
                  <a:pt x="864416" y="564989"/>
                </a:cubicBezTo>
                <a:cubicBezTo>
                  <a:pt x="868180" y="572509"/>
                  <a:pt x="868180" y="572509"/>
                  <a:pt x="868180" y="572509"/>
                </a:cubicBezTo>
                <a:cubicBezTo>
                  <a:pt x="864416" y="568749"/>
                  <a:pt x="856886" y="580030"/>
                  <a:pt x="856886" y="572509"/>
                </a:cubicBezTo>
                <a:cubicBezTo>
                  <a:pt x="853122" y="576269"/>
                  <a:pt x="845593" y="572509"/>
                  <a:pt x="845593" y="580030"/>
                </a:cubicBezTo>
                <a:cubicBezTo>
                  <a:pt x="830534" y="576269"/>
                  <a:pt x="811711" y="595070"/>
                  <a:pt x="796652" y="583790"/>
                </a:cubicBezTo>
                <a:cubicBezTo>
                  <a:pt x="796652" y="583790"/>
                  <a:pt x="789123" y="587550"/>
                  <a:pt x="792888" y="587550"/>
                </a:cubicBezTo>
                <a:cubicBezTo>
                  <a:pt x="800417" y="591310"/>
                  <a:pt x="796652" y="583790"/>
                  <a:pt x="800417" y="587550"/>
                </a:cubicBezTo>
                <a:cubicBezTo>
                  <a:pt x="796652" y="587550"/>
                  <a:pt x="796652" y="591310"/>
                  <a:pt x="796652" y="591310"/>
                </a:cubicBezTo>
                <a:cubicBezTo>
                  <a:pt x="792888" y="591310"/>
                  <a:pt x="789123" y="591310"/>
                  <a:pt x="792888" y="583790"/>
                </a:cubicBezTo>
                <a:cubicBezTo>
                  <a:pt x="777829" y="583790"/>
                  <a:pt x="785358" y="602589"/>
                  <a:pt x="774064" y="606349"/>
                </a:cubicBezTo>
                <a:cubicBezTo>
                  <a:pt x="770300" y="602589"/>
                  <a:pt x="770300" y="602589"/>
                  <a:pt x="766535" y="602589"/>
                </a:cubicBezTo>
                <a:cubicBezTo>
                  <a:pt x="762770" y="610109"/>
                  <a:pt x="762770" y="610109"/>
                  <a:pt x="762770" y="610109"/>
                </a:cubicBezTo>
                <a:cubicBezTo>
                  <a:pt x="755241" y="613869"/>
                  <a:pt x="755241" y="606349"/>
                  <a:pt x="751476" y="602589"/>
                </a:cubicBezTo>
                <a:cubicBezTo>
                  <a:pt x="747712" y="606349"/>
                  <a:pt x="743947" y="606349"/>
                  <a:pt x="743947" y="613869"/>
                </a:cubicBezTo>
                <a:cubicBezTo>
                  <a:pt x="732653" y="610109"/>
                  <a:pt x="732653" y="610109"/>
                  <a:pt x="732653" y="610109"/>
                </a:cubicBezTo>
                <a:cubicBezTo>
                  <a:pt x="740183" y="613869"/>
                  <a:pt x="732653" y="613869"/>
                  <a:pt x="732653" y="617629"/>
                </a:cubicBezTo>
                <a:cubicBezTo>
                  <a:pt x="732653" y="613869"/>
                  <a:pt x="732653" y="613869"/>
                  <a:pt x="732653" y="613869"/>
                </a:cubicBezTo>
                <a:cubicBezTo>
                  <a:pt x="728889" y="613869"/>
                  <a:pt x="725124" y="617629"/>
                  <a:pt x="725124" y="621389"/>
                </a:cubicBezTo>
                <a:cubicBezTo>
                  <a:pt x="728889" y="621389"/>
                  <a:pt x="732653" y="621389"/>
                  <a:pt x="736418" y="621389"/>
                </a:cubicBezTo>
                <a:cubicBezTo>
                  <a:pt x="736418" y="625150"/>
                  <a:pt x="732653" y="625150"/>
                  <a:pt x="728889" y="628910"/>
                </a:cubicBezTo>
                <a:cubicBezTo>
                  <a:pt x="728889" y="625150"/>
                  <a:pt x="721359" y="628910"/>
                  <a:pt x="717595" y="632670"/>
                </a:cubicBezTo>
                <a:cubicBezTo>
                  <a:pt x="713830" y="632670"/>
                  <a:pt x="717595" y="640190"/>
                  <a:pt x="717595" y="640190"/>
                </a:cubicBezTo>
                <a:cubicBezTo>
                  <a:pt x="713830" y="636430"/>
                  <a:pt x="710065" y="643951"/>
                  <a:pt x="710065" y="636430"/>
                </a:cubicBezTo>
                <a:cubicBezTo>
                  <a:pt x="710065" y="636430"/>
                  <a:pt x="713830" y="640190"/>
                  <a:pt x="713830" y="636430"/>
                </a:cubicBezTo>
                <a:cubicBezTo>
                  <a:pt x="710065" y="636430"/>
                  <a:pt x="710065" y="628910"/>
                  <a:pt x="706301" y="636430"/>
                </a:cubicBezTo>
                <a:cubicBezTo>
                  <a:pt x="702536" y="643951"/>
                  <a:pt x="713830" y="643951"/>
                  <a:pt x="706301" y="647711"/>
                </a:cubicBezTo>
                <a:cubicBezTo>
                  <a:pt x="706301" y="643951"/>
                  <a:pt x="706301" y="643951"/>
                  <a:pt x="706301" y="640190"/>
                </a:cubicBezTo>
                <a:cubicBezTo>
                  <a:pt x="698772" y="643951"/>
                  <a:pt x="698772" y="643951"/>
                  <a:pt x="698772" y="643951"/>
                </a:cubicBezTo>
                <a:cubicBezTo>
                  <a:pt x="698772" y="647711"/>
                  <a:pt x="698772" y="647711"/>
                  <a:pt x="698772" y="647711"/>
                </a:cubicBezTo>
                <a:cubicBezTo>
                  <a:pt x="698772" y="651471"/>
                  <a:pt x="691242" y="655231"/>
                  <a:pt x="691242" y="662751"/>
                </a:cubicBezTo>
                <a:cubicBezTo>
                  <a:pt x="691242" y="666512"/>
                  <a:pt x="683713" y="666512"/>
                  <a:pt x="679948" y="666512"/>
                </a:cubicBezTo>
                <a:cubicBezTo>
                  <a:pt x="676184" y="666512"/>
                  <a:pt x="672419" y="674032"/>
                  <a:pt x="672419" y="677792"/>
                </a:cubicBezTo>
                <a:cubicBezTo>
                  <a:pt x="668654" y="677792"/>
                  <a:pt x="664890" y="685312"/>
                  <a:pt x="664890" y="689073"/>
                </a:cubicBezTo>
                <a:cubicBezTo>
                  <a:pt x="657360" y="692833"/>
                  <a:pt x="649831" y="677792"/>
                  <a:pt x="649831" y="689073"/>
                </a:cubicBezTo>
                <a:cubicBezTo>
                  <a:pt x="646067" y="692833"/>
                  <a:pt x="649831" y="700353"/>
                  <a:pt x="653596" y="700353"/>
                </a:cubicBezTo>
                <a:cubicBezTo>
                  <a:pt x="642302" y="707874"/>
                  <a:pt x="642302" y="722914"/>
                  <a:pt x="631008" y="726675"/>
                </a:cubicBezTo>
                <a:cubicBezTo>
                  <a:pt x="631008" y="730434"/>
                  <a:pt x="631008" y="730434"/>
                  <a:pt x="631008" y="734195"/>
                </a:cubicBezTo>
                <a:cubicBezTo>
                  <a:pt x="615949" y="745475"/>
                  <a:pt x="615949" y="768036"/>
                  <a:pt x="600891" y="775557"/>
                </a:cubicBezTo>
                <a:cubicBezTo>
                  <a:pt x="600891" y="771797"/>
                  <a:pt x="597126" y="771797"/>
                  <a:pt x="593362" y="771797"/>
                </a:cubicBezTo>
                <a:cubicBezTo>
                  <a:pt x="597126" y="779317"/>
                  <a:pt x="585832" y="775557"/>
                  <a:pt x="593362" y="779317"/>
                </a:cubicBezTo>
                <a:cubicBezTo>
                  <a:pt x="597126" y="779317"/>
                  <a:pt x="600891" y="783077"/>
                  <a:pt x="604656" y="779317"/>
                </a:cubicBezTo>
                <a:cubicBezTo>
                  <a:pt x="600891" y="786837"/>
                  <a:pt x="593362" y="801878"/>
                  <a:pt x="589597" y="805638"/>
                </a:cubicBezTo>
                <a:cubicBezTo>
                  <a:pt x="589597" y="805638"/>
                  <a:pt x="593362" y="809398"/>
                  <a:pt x="593362" y="809398"/>
                </a:cubicBezTo>
                <a:cubicBezTo>
                  <a:pt x="585832" y="805638"/>
                  <a:pt x="582068" y="813158"/>
                  <a:pt x="582068" y="820679"/>
                </a:cubicBezTo>
                <a:cubicBezTo>
                  <a:pt x="585832" y="820679"/>
                  <a:pt x="585832" y="820679"/>
                  <a:pt x="585832" y="820679"/>
                </a:cubicBezTo>
                <a:cubicBezTo>
                  <a:pt x="578303" y="824439"/>
                  <a:pt x="578303" y="824439"/>
                  <a:pt x="578303" y="824439"/>
                </a:cubicBezTo>
                <a:cubicBezTo>
                  <a:pt x="578303" y="828199"/>
                  <a:pt x="585832" y="828199"/>
                  <a:pt x="582068" y="831959"/>
                </a:cubicBezTo>
                <a:cubicBezTo>
                  <a:pt x="578303" y="831959"/>
                  <a:pt x="578303" y="831959"/>
                  <a:pt x="578303" y="831959"/>
                </a:cubicBezTo>
                <a:cubicBezTo>
                  <a:pt x="578303" y="839480"/>
                  <a:pt x="582068" y="850760"/>
                  <a:pt x="574538" y="854520"/>
                </a:cubicBezTo>
                <a:cubicBezTo>
                  <a:pt x="567009" y="858281"/>
                  <a:pt x="567009" y="858281"/>
                  <a:pt x="567009" y="858281"/>
                </a:cubicBezTo>
                <a:cubicBezTo>
                  <a:pt x="567009" y="862041"/>
                  <a:pt x="570774" y="865801"/>
                  <a:pt x="574538" y="862041"/>
                </a:cubicBezTo>
                <a:cubicBezTo>
                  <a:pt x="567009" y="873321"/>
                  <a:pt x="567009" y="880842"/>
                  <a:pt x="559480" y="880842"/>
                </a:cubicBezTo>
                <a:cubicBezTo>
                  <a:pt x="567009" y="903403"/>
                  <a:pt x="563244" y="929724"/>
                  <a:pt x="563244" y="952285"/>
                </a:cubicBezTo>
                <a:cubicBezTo>
                  <a:pt x="559480" y="948525"/>
                  <a:pt x="559480" y="948525"/>
                  <a:pt x="559480" y="948525"/>
                </a:cubicBezTo>
                <a:cubicBezTo>
                  <a:pt x="555715" y="956045"/>
                  <a:pt x="563244" y="952285"/>
                  <a:pt x="563244" y="956045"/>
                </a:cubicBezTo>
                <a:cubicBezTo>
                  <a:pt x="559480" y="956045"/>
                  <a:pt x="555715" y="959806"/>
                  <a:pt x="551951" y="956045"/>
                </a:cubicBezTo>
                <a:cubicBezTo>
                  <a:pt x="548186" y="963565"/>
                  <a:pt x="559480" y="967326"/>
                  <a:pt x="559480" y="971086"/>
                </a:cubicBezTo>
                <a:cubicBezTo>
                  <a:pt x="563244" y="974846"/>
                  <a:pt x="555715" y="967326"/>
                  <a:pt x="563244" y="971086"/>
                </a:cubicBezTo>
                <a:cubicBezTo>
                  <a:pt x="563244" y="971086"/>
                  <a:pt x="559480" y="982366"/>
                  <a:pt x="567009" y="982366"/>
                </a:cubicBezTo>
                <a:cubicBezTo>
                  <a:pt x="563244" y="982366"/>
                  <a:pt x="559480" y="982366"/>
                  <a:pt x="555715" y="982366"/>
                </a:cubicBezTo>
                <a:cubicBezTo>
                  <a:pt x="559480" y="986126"/>
                  <a:pt x="559480" y="986126"/>
                  <a:pt x="559480" y="986126"/>
                </a:cubicBezTo>
                <a:cubicBezTo>
                  <a:pt x="551951" y="993647"/>
                  <a:pt x="544421" y="974846"/>
                  <a:pt x="536892" y="978606"/>
                </a:cubicBezTo>
                <a:cubicBezTo>
                  <a:pt x="536892" y="986126"/>
                  <a:pt x="536892" y="986126"/>
                  <a:pt x="536892" y="986126"/>
                </a:cubicBezTo>
                <a:cubicBezTo>
                  <a:pt x="529363" y="989887"/>
                  <a:pt x="529363" y="971086"/>
                  <a:pt x="525598" y="986126"/>
                </a:cubicBezTo>
                <a:cubicBezTo>
                  <a:pt x="529363" y="989887"/>
                  <a:pt x="540657" y="993647"/>
                  <a:pt x="544421" y="989887"/>
                </a:cubicBezTo>
                <a:cubicBezTo>
                  <a:pt x="544421" y="995527"/>
                  <a:pt x="548186" y="996467"/>
                  <a:pt x="551951" y="997407"/>
                </a:cubicBezTo>
                <a:lnTo>
                  <a:pt x="551952" y="997409"/>
                </a:lnTo>
                <a:lnTo>
                  <a:pt x="551951" y="997407"/>
                </a:lnTo>
                <a:lnTo>
                  <a:pt x="552421" y="1006338"/>
                </a:lnTo>
                <a:cubicBezTo>
                  <a:pt x="553833" y="1008688"/>
                  <a:pt x="555715" y="1010568"/>
                  <a:pt x="555715" y="1012448"/>
                </a:cubicBezTo>
                <a:cubicBezTo>
                  <a:pt x="555715" y="1008688"/>
                  <a:pt x="563244" y="1012448"/>
                  <a:pt x="567009" y="1016208"/>
                </a:cubicBezTo>
                <a:cubicBezTo>
                  <a:pt x="563244" y="1019968"/>
                  <a:pt x="559480" y="1012448"/>
                  <a:pt x="559480" y="1019968"/>
                </a:cubicBezTo>
                <a:cubicBezTo>
                  <a:pt x="563244" y="1019968"/>
                  <a:pt x="567009" y="1027488"/>
                  <a:pt x="570774" y="1019968"/>
                </a:cubicBezTo>
                <a:cubicBezTo>
                  <a:pt x="578303" y="1023728"/>
                  <a:pt x="570774" y="1031249"/>
                  <a:pt x="574538" y="1031249"/>
                </a:cubicBezTo>
                <a:cubicBezTo>
                  <a:pt x="570774" y="1035009"/>
                  <a:pt x="559480" y="1027488"/>
                  <a:pt x="559480" y="1035009"/>
                </a:cubicBezTo>
                <a:cubicBezTo>
                  <a:pt x="563244" y="1035009"/>
                  <a:pt x="570774" y="1046289"/>
                  <a:pt x="578303" y="1038769"/>
                </a:cubicBezTo>
                <a:cubicBezTo>
                  <a:pt x="578303" y="1042529"/>
                  <a:pt x="570774" y="1042529"/>
                  <a:pt x="567009" y="1042529"/>
                </a:cubicBezTo>
                <a:cubicBezTo>
                  <a:pt x="567009" y="1050050"/>
                  <a:pt x="582068" y="1050050"/>
                  <a:pt x="570774" y="1053809"/>
                </a:cubicBezTo>
                <a:cubicBezTo>
                  <a:pt x="578303" y="1053809"/>
                  <a:pt x="578303" y="1053809"/>
                  <a:pt x="578303" y="1053809"/>
                </a:cubicBezTo>
                <a:cubicBezTo>
                  <a:pt x="578303" y="1057570"/>
                  <a:pt x="574538" y="1061330"/>
                  <a:pt x="574538" y="1065090"/>
                </a:cubicBezTo>
                <a:cubicBezTo>
                  <a:pt x="574538" y="1068850"/>
                  <a:pt x="585832" y="1072610"/>
                  <a:pt x="578303" y="1076371"/>
                </a:cubicBezTo>
                <a:cubicBezTo>
                  <a:pt x="578303" y="1076371"/>
                  <a:pt x="582068" y="1087651"/>
                  <a:pt x="585832" y="1080131"/>
                </a:cubicBezTo>
                <a:cubicBezTo>
                  <a:pt x="585832" y="1072610"/>
                  <a:pt x="578303" y="1076371"/>
                  <a:pt x="585832" y="1068850"/>
                </a:cubicBezTo>
                <a:cubicBezTo>
                  <a:pt x="582068" y="1076371"/>
                  <a:pt x="589597" y="1080131"/>
                  <a:pt x="593362" y="1080131"/>
                </a:cubicBezTo>
                <a:cubicBezTo>
                  <a:pt x="589597" y="1083891"/>
                  <a:pt x="589597" y="1083891"/>
                  <a:pt x="589597" y="1083891"/>
                </a:cubicBezTo>
                <a:cubicBezTo>
                  <a:pt x="593362" y="1083891"/>
                  <a:pt x="593362" y="1091411"/>
                  <a:pt x="597126" y="1091411"/>
                </a:cubicBezTo>
                <a:lnTo>
                  <a:pt x="599950" y="1091411"/>
                </a:lnTo>
                <a:cubicBezTo>
                  <a:pt x="600891" y="1091411"/>
                  <a:pt x="600891" y="1091411"/>
                  <a:pt x="600891" y="1091411"/>
                </a:cubicBezTo>
                <a:cubicBezTo>
                  <a:pt x="604656" y="1098932"/>
                  <a:pt x="593362" y="1098932"/>
                  <a:pt x="597126" y="1106452"/>
                </a:cubicBezTo>
                <a:cubicBezTo>
                  <a:pt x="589597" y="1102692"/>
                  <a:pt x="589597" y="1102692"/>
                  <a:pt x="589597" y="1102692"/>
                </a:cubicBezTo>
                <a:cubicBezTo>
                  <a:pt x="593362" y="1102692"/>
                  <a:pt x="589597" y="1106452"/>
                  <a:pt x="593362" y="1110212"/>
                </a:cubicBezTo>
                <a:cubicBezTo>
                  <a:pt x="597126" y="1110212"/>
                  <a:pt x="604656" y="1110212"/>
                  <a:pt x="608420" y="1110212"/>
                </a:cubicBezTo>
                <a:cubicBezTo>
                  <a:pt x="612185" y="1113972"/>
                  <a:pt x="604656" y="1113972"/>
                  <a:pt x="612185" y="1117732"/>
                </a:cubicBezTo>
                <a:cubicBezTo>
                  <a:pt x="600891" y="1113972"/>
                  <a:pt x="600891" y="1113972"/>
                  <a:pt x="600891" y="1113972"/>
                </a:cubicBezTo>
                <a:cubicBezTo>
                  <a:pt x="600891" y="1113972"/>
                  <a:pt x="597126" y="1121493"/>
                  <a:pt x="600891" y="1129013"/>
                </a:cubicBezTo>
                <a:cubicBezTo>
                  <a:pt x="604656" y="1132773"/>
                  <a:pt x="612185" y="1132773"/>
                  <a:pt x="612185" y="1125253"/>
                </a:cubicBezTo>
                <a:cubicBezTo>
                  <a:pt x="612185" y="1129013"/>
                  <a:pt x="612185" y="1136534"/>
                  <a:pt x="608420" y="1136534"/>
                </a:cubicBezTo>
                <a:cubicBezTo>
                  <a:pt x="612185" y="1140294"/>
                  <a:pt x="612185" y="1132773"/>
                  <a:pt x="619714" y="1136534"/>
                </a:cubicBezTo>
                <a:cubicBezTo>
                  <a:pt x="615949" y="1140294"/>
                  <a:pt x="615949" y="1151574"/>
                  <a:pt x="615949" y="1155334"/>
                </a:cubicBezTo>
                <a:cubicBezTo>
                  <a:pt x="604656" y="1155334"/>
                  <a:pt x="604656" y="1155334"/>
                  <a:pt x="604656" y="1155334"/>
                </a:cubicBezTo>
                <a:cubicBezTo>
                  <a:pt x="604656" y="1159095"/>
                  <a:pt x="604656" y="1159095"/>
                  <a:pt x="604656" y="1159095"/>
                </a:cubicBezTo>
                <a:cubicBezTo>
                  <a:pt x="597126" y="1155334"/>
                  <a:pt x="604656" y="1162855"/>
                  <a:pt x="597126" y="1162855"/>
                </a:cubicBezTo>
                <a:cubicBezTo>
                  <a:pt x="597126" y="1166615"/>
                  <a:pt x="600891" y="1170375"/>
                  <a:pt x="604656" y="1170375"/>
                </a:cubicBezTo>
                <a:cubicBezTo>
                  <a:pt x="608420" y="1159095"/>
                  <a:pt x="619714" y="1174135"/>
                  <a:pt x="627243" y="1166615"/>
                </a:cubicBezTo>
                <a:cubicBezTo>
                  <a:pt x="638537" y="1177895"/>
                  <a:pt x="612185" y="1185416"/>
                  <a:pt x="631008" y="1189176"/>
                </a:cubicBezTo>
                <a:cubicBezTo>
                  <a:pt x="631008" y="1185416"/>
                  <a:pt x="642302" y="1189176"/>
                  <a:pt x="634773" y="1181656"/>
                </a:cubicBezTo>
                <a:cubicBezTo>
                  <a:pt x="638537" y="1189176"/>
                  <a:pt x="646067" y="1181656"/>
                  <a:pt x="649831" y="1192936"/>
                </a:cubicBezTo>
                <a:cubicBezTo>
                  <a:pt x="642302" y="1189176"/>
                  <a:pt x="642302" y="1204217"/>
                  <a:pt x="631008" y="1200457"/>
                </a:cubicBezTo>
                <a:cubicBezTo>
                  <a:pt x="634773" y="1196696"/>
                  <a:pt x="631008" y="1192936"/>
                  <a:pt x="631008" y="1192936"/>
                </a:cubicBezTo>
                <a:cubicBezTo>
                  <a:pt x="627243" y="1196696"/>
                  <a:pt x="619714" y="1196696"/>
                  <a:pt x="623479" y="1204217"/>
                </a:cubicBezTo>
                <a:cubicBezTo>
                  <a:pt x="627243" y="1207977"/>
                  <a:pt x="631008" y="1211737"/>
                  <a:pt x="634773" y="1211737"/>
                </a:cubicBezTo>
                <a:cubicBezTo>
                  <a:pt x="642302" y="1207977"/>
                  <a:pt x="631008" y="1204217"/>
                  <a:pt x="638537" y="1204217"/>
                </a:cubicBezTo>
                <a:cubicBezTo>
                  <a:pt x="646067" y="1211737"/>
                  <a:pt x="638537" y="1215497"/>
                  <a:pt x="649831" y="1215497"/>
                </a:cubicBezTo>
                <a:cubicBezTo>
                  <a:pt x="646067" y="1211737"/>
                  <a:pt x="649831" y="1207977"/>
                  <a:pt x="653596" y="1204217"/>
                </a:cubicBezTo>
                <a:cubicBezTo>
                  <a:pt x="661125" y="1211737"/>
                  <a:pt x="661125" y="1211737"/>
                  <a:pt x="661125" y="1211737"/>
                </a:cubicBezTo>
                <a:cubicBezTo>
                  <a:pt x="653596" y="1211737"/>
                  <a:pt x="653596" y="1211737"/>
                  <a:pt x="653596" y="1211737"/>
                </a:cubicBezTo>
                <a:cubicBezTo>
                  <a:pt x="657360" y="1223018"/>
                  <a:pt x="664890" y="1211737"/>
                  <a:pt x="668654" y="1219257"/>
                </a:cubicBezTo>
                <a:cubicBezTo>
                  <a:pt x="664890" y="1230538"/>
                  <a:pt x="664890" y="1230538"/>
                  <a:pt x="664890" y="1230538"/>
                </a:cubicBezTo>
                <a:cubicBezTo>
                  <a:pt x="657360" y="1230538"/>
                  <a:pt x="657360" y="1211737"/>
                  <a:pt x="649831" y="1219257"/>
                </a:cubicBezTo>
                <a:cubicBezTo>
                  <a:pt x="653596" y="1226778"/>
                  <a:pt x="657360" y="1226778"/>
                  <a:pt x="661125" y="1234298"/>
                </a:cubicBezTo>
                <a:cubicBezTo>
                  <a:pt x="657360" y="1230538"/>
                  <a:pt x="657360" y="1230538"/>
                  <a:pt x="657360" y="1230538"/>
                </a:cubicBezTo>
                <a:cubicBezTo>
                  <a:pt x="657360" y="1234298"/>
                  <a:pt x="646067" y="1241818"/>
                  <a:pt x="657360" y="1249339"/>
                </a:cubicBezTo>
                <a:cubicBezTo>
                  <a:pt x="661125" y="1249339"/>
                  <a:pt x="662066" y="1248399"/>
                  <a:pt x="662537" y="1247459"/>
                </a:cubicBezTo>
                <a:lnTo>
                  <a:pt x="664368" y="1245996"/>
                </a:lnTo>
                <a:lnTo>
                  <a:pt x="664368" y="1245996"/>
                </a:lnTo>
                <a:lnTo>
                  <a:pt x="664890" y="1245578"/>
                </a:lnTo>
                <a:cubicBezTo>
                  <a:pt x="672419" y="1256859"/>
                  <a:pt x="679948" y="1256859"/>
                  <a:pt x="683713" y="1264379"/>
                </a:cubicBezTo>
                <a:cubicBezTo>
                  <a:pt x="676184" y="1264379"/>
                  <a:pt x="687478" y="1275660"/>
                  <a:pt x="676184" y="1271900"/>
                </a:cubicBezTo>
                <a:cubicBezTo>
                  <a:pt x="679948" y="1268140"/>
                  <a:pt x="668654" y="1249339"/>
                  <a:pt x="661125" y="1249339"/>
                </a:cubicBezTo>
                <a:cubicBezTo>
                  <a:pt x="657360" y="1260619"/>
                  <a:pt x="657360" y="1241818"/>
                  <a:pt x="649831" y="1245578"/>
                </a:cubicBezTo>
                <a:cubicBezTo>
                  <a:pt x="653596" y="1253099"/>
                  <a:pt x="646067" y="1256859"/>
                  <a:pt x="642302" y="1260619"/>
                </a:cubicBezTo>
                <a:cubicBezTo>
                  <a:pt x="642302" y="1264379"/>
                  <a:pt x="646067" y="1264379"/>
                  <a:pt x="646067" y="1264379"/>
                </a:cubicBezTo>
                <a:cubicBezTo>
                  <a:pt x="653596" y="1264379"/>
                  <a:pt x="649831" y="1260619"/>
                  <a:pt x="657360" y="1256859"/>
                </a:cubicBezTo>
                <a:cubicBezTo>
                  <a:pt x="661125" y="1268140"/>
                  <a:pt x="668654" y="1275660"/>
                  <a:pt x="676184" y="1279420"/>
                </a:cubicBezTo>
                <a:cubicBezTo>
                  <a:pt x="676184" y="1283180"/>
                  <a:pt x="668654" y="1286941"/>
                  <a:pt x="664890" y="1283180"/>
                </a:cubicBezTo>
                <a:cubicBezTo>
                  <a:pt x="672419" y="1290701"/>
                  <a:pt x="679948" y="1305741"/>
                  <a:pt x="683713" y="1317022"/>
                </a:cubicBezTo>
                <a:cubicBezTo>
                  <a:pt x="686537" y="1308561"/>
                  <a:pt x="689360" y="1319137"/>
                  <a:pt x="693772" y="1321781"/>
                </a:cubicBezTo>
                <a:lnTo>
                  <a:pt x="696262" y="1321283"/>
                </a:lnTo>
                <a:lnTo>
                  <a:pt x="687478" y="1328302"/>
                </a:lnTo>
                <a:cubicBezTo>
                  <a:pt x="695007" y="1332062"/>
                  <a:pt x="683713" y="1328302"/>
                  <a:pt x="687478" y="1335823"/>
                </a:cubicBezTo>
                <a:cubicBezTo>
                  <a:pt x="695007" y="1343343"/>
                  <a:pt x="702536" y="1350864"/>
                  <a:pt x="706301" y="1358384"/>
                </a:cubicBezTo>
                <a:cubicBezTo>
                  <a:pt x="706301" y="1373424"/>
                  <a:pt x="721359" y="1388465"/>
                  <a:pt x="721359" y="1399746"/>
                </a:cubicBezTo>
                <a:cubicBezTo>
                  <a:pt x="721359" y="1407266"/>
                  <a:pt x="713830" y="1403506"/>
                  <a:pt x="713830" y="1411026"/>
                </a:cubicBezTo>
                <a:cubicBezTo>
                  <a:pt x="713830" y="1418546"/>
                  <a:pt x="717595" y="1403506"/>
                  <a:pt x="717595" y="1414786"/>
                </a:cubicBezTo>
                <a:cubicBezTo>
                  <a:pt x="721359" y="1418546"/>
                  <a:pt x="717595" y="1433587"/>
                  <a:pt x="728889" y="1433587"/>
                </a:cubicBezTo>
                <a:cubicBezTo>
                  <a:pt x="721359" y="1433587"/>
                  <a:pt x="721359" y="1433587"/>
                  <a:pt x="721359" y="1433587"/>
                </a:cubicBezTo>
                <a:cubicBezTo>
                  <a:pt x="721359" y="1437347"/>
                  <a:pt x="721359" y="1437347"/>
                  <a:pt x="725124" y="1437347"/>
                </a:cubicBezTo>
                <a:cubicBezTo>
                  <a:pt x="721359" y="1437347"/>
                  <a:pt x="717595" y="1441108"/>
                  <a:pt x="717595" y="1437347"/>
                </a:cubicBezTo>
                <a:cubicBezTo>
                  <a:pt x="710065" y="1448628"/>
                  <a:pt x="721359" y="1452388"/>
                  <a:pt x="721359" y="1459908"/>
                </a:cubicBezTo>
                <a:cubicBezTo>
                  <a:pt x="725124" y="1452388"/>
                  <a:pt x="725124" y="1452388"/>
                  <a:pt x="725124" y="1452388"/>
                </a:cubicBezTo>
                <a:cubicBezTo>
                  <a:pt x="732653" y="1463669"/>
                  <a:pt x="728889" y="1474949"/>
                  <a:pt x="732653" y="1486230"/>
                </a:cubicBezTo>
                <a:cubicBezTo>
                  <a:pt x="725124" y="1486230"/>
                  <a:pt x="725124" y="1486230"/>
                  <a:pt x="725124" y="1486230"/>
                </a:cubicBezTo>
                <a:cubicBezTo>
                  <a:pt x="728889" y="1482470"/>
                  <a:pt x="725124" y="1471189"/>
                  <a:pt x="721359" y="1471189"/>
                </a:cubicBezTo>
                <a:cubicBezTo>
                  <a:pt x="721359" y="1474949"/>
                  <a:pt x="721359" y="1474949"/>
                  <a:pt x="725124" y="1478709"/>
                </a:cubicBezTo>
                <a:cubicBezTo>
                  <a:pt x="721360" y="1478709"/>
                  <a:pt x="719477" y="1477769"/>
                  <a:pt x="717595" y="1476359"/>
                </a:cubicBezTo>
                <a:lnTo>
                  <a:pt x="710066" y="1471189"/>
                </a:lnTo>
                <a:lnTo>
                  <a:pt x="706301" y="1463669"/>
                </a:lnTo>
                <a:cubicBezTo>
                  <a:pt x="710065" y="1467429"/>
                  <a:pt x="710065" y="1459908"/>
                  <a:pt x="710065" y="1459908"/>
                </a:cubicBezTo>
                <a:cubicBezTo>
                  <a:pt x="706301" y="1459908"/>
                  <a:pt x="702536" y="1456148"/>
                  <a:pt x="702536" y="1448628"/>
                </a:cubicBezTo>
                <a:cubicBezTo>
                  <a:pt x="710065" y="1441108"/>
                  <a:pt x="695007" y="1433587"/>
                  <a:pt x="695007" y="1422307"/>
                </a:cubicBezTo>
                <a:cubicBezTo>
                  <a:pt x="698772" y="1426067"/>
                  <a:pt x="706301" y="1429827"/>
                  <a:pt x="710065" y="1433587"/>
                </a:cubicBezTo>
                <a:cubicBezTo>
                  <a:pt x="713830" y="1426067"/>
                  <a:pt x="710065" y="1426067"/>
                  <a:pt x="710065" y="1418546"/>
                </a:cubicBezTo>
                <a:cubicBezTo>
                  <a:pt x="706301" y="1418546"/>
                  <a:pt x="698772" y="1418546"/>
                  <a:pt x="691242" y="1411026"/>
                </a:cubicBezTo>
                <a:cubicBezTo>
                  <a:pt x="695007" y="1411026"/>
                  <a:pt x="695007" y="1411026"/>
                  <a:pt x="695007" y="1411026"/>
                </a:cubicBezTo>
                <a:cubicBezTo>
                  <a:pt x="691242" y="1403506"/>
                  <a:pt x="687478" y="1407266"/>
                  <a:pt x="683713" y="1395986"/>
                </a:cubicBezTo>
                <a:cubicBezTo>
                  <a:pt x="679948" y="1380945"/>
                  <a:pt x="672419" y="1365904"/>
                  <a:pt x="668654" y="1354623"/>
                </a:cubicBezTo>
                <a:cubicBezTo>
                  <a:pt x="672419" y="1350864"/>
                  <a:pt x="672419" y="1350864"/>
                  <a:pt x="672419" y="1350864"/>
                </a:cubicBezTo>
                <a:cubicBezTo>
                  <a:pt x="661125" y="1350864"/>
                  <a:pt x="657360" y="1332062"/>
                  <a:pt x="649831" y="1328302"/>
                </a:cubicBezTo>
                <a:cubicBezTo>
                  <a:pt x="646067" y="1309501"/>
                  <a:pt x="631008" y="1298221"/>
                  <a:pt x="634773" y="1286941"/>
                </a:cubicBezTo>
                <a:cubicBezTo>
                  <a:pt x="615949" y="1264379"/>
                  <a:pt x="600891" y="1245578"/>
                  <a:pt x="589597" y="1219257"/>
                </a:cubicBezTo>
                <a:cubicBezTo>
                  <a:pt x="597126" y="1219257"/>
                  <a:pt x="597126" y="1219257"/>
                  <a:pt x="597126" y="1219257"/>
                </a:cubicBezTo>
                <a:cubicBezTo>
                  <a:pt x="589597" y="1215497"/>
                  <a:pt x="597126" y="1215497"/>
                  <a:pt x="597126" y="1211737"/>
                </a:cubicBezTo>
                <a:cubicBezTo>
                  <a:pt x="593362" y="1219257"/>
                  <a:pt x="585832" y="1207977"/>
                  <a:pt x="582068" y="1207977"/>
                </a:cubicBezTo>
                <a:cubicBezTo>
                  <a:pt x="578303" y="1192936"/>
                  <a:pt x="567009" y="1177895"/>
                  <a:pt x="555715" y="1170375"/>
                </a:cubicBezTo>
                <a:cubicBezTo>
                  <a:pt x="559480" y="1170375"/>
                  <a:pt x="559480" y="1170375"/>
                  <a:pt x="559480" y="1170375"/>
                </a:cubicBezTo>
                <a:cubicBezTo>
                  <a:pt x="548186" y="1162855"/>
                  <a:pt x="548186" y="1144054"/>
                  <a:pt x="544421" y="1132773"/>
                </a:cubicBezTo>
                <a:cubicBezTo>
                  <a:pt x="544421" y="1129013"/>
                  <a:pt x="548186" y="1125253"/>
                  <a:pt x="544421" y="1121493"/>
                </a:cubicBezTo>
                <a:cubicBezTo>
                  <a:pt x="536892" y="1117732"/>
                  <a:pt x="533127" y="1113972"/>
                  <a:pt x="525598" y="1102692"/>
                </a:cubicBezTo>
                <a:cubicBezTo>
                  <a:pt x="521833" y="1095172"/>
                  <a:pt x="518069" y="1080131"/>
                  <a:pt x="518069" y="1072610"/>
                </a:cubicBezTo>
                <a:cubicBezTo>
                  <a:pt x="499246" y="1042529"/>
                  <a:pt x="499246" y="1004927"/>
                  <a:pt x="491716" y="967326"/>
                </a:cubicBezTo>
                <a:cubicBezTo>
                  <a:pt x="499246" y="967326"/>
                  <a:pt x="499246" y="967326"/>
                  <a:pt x="499246" y="967326"/>
                </a:cubicBezTo>
                <a:cubicBezTo>
                  <a:pt x="484187" y="929724"/>
                  <a:pt x="503010" y="888362"/>
                  <a:pt x="503010" y="862041"/>
                </a:cubicBezTo>
                <a:cubicBezTo>
                  <a:pt x="510539" y="865801"/>
                  <a:pt x="510539" y="865801"/>
                  <a:pt x="510539" y="865801"/>
                </a:cubicBezTo>
                <a:cubicBezTo>
                  <a:pt x="518069" y="858281"/>
                  <a:pt x="514304" y="843240"/>
                  <a:pt x="506775" y="843240"/>
                </a:cubicBezTo>
                <a:cubicBezTo>
                  <a:pt x="514304" y="835719"/>
                  <a:pt x="510539" y="820679"/>
                  <a:pt x="518069" y="816918"/>
                </a:cubicBezTo>
                <a:cubicBezTo>
                  <a:pt x="525598" y="809398"/>
                  <a:pt x="518069" y="805638"/>
                  <a:pt x="521833" y="798118"/>
                </a:cubicBezTo>
                <a:cubicBezTo>
                  <a:pt x="527480" y="790597"/>
                  <a:pt x="530304" y="784957"/>
                  <a:pt x="532657" y="778847"/>
                </a:cubicBezTo>
                <a:lnTo>
                  <a:pt x="538286" y="763301"/>
                </a:lnTo>
                <a:lnTo>
                  <a:pt x="539245" y="765216"/>
                </a:lnTo>
                <a:cubicBezTo>
                  <a:pt x="540657" y="766156"/>
                  <a:pt x="542539" y="766156"/>
                  <a:pt x="544421" y="764276"/>
                </a:cubicBezTo>
                <a:cubicBezTo>
                  <a:pt x="544421" y="756756"/>
                  <a:pt x="559480" y="741715"/>
                  <a:pt x="544421" y="741715"/>
                </a:cubicBezTo>
                <a:cubicBezTo>
                  <a:pt x="559480" y="730434"/>
                  <a:pt x="563244" y="700353"/>
                  <a:pt x="582068" y="692833"/>
                </a:cubicBezTo>
                <a:cubicBezTo>
                  <a:pt x="578303" y="692833"/>
                  <a:pt x="578303" y="685312"/>
                  <a:pt x="578303" y="685312"/>
                </a:cubicBezTo>
                <a:cubicBezTo>
                  <a:pt x="589597" y="670272"/>
                  <a:pt x="604656" y="658991"/>
                  <a:pt x="608420" y="647711"/>
                </a:cubicBezTo>
                <a:cubicBezTo>
                  <a:pt x="612185" y="647711"/>
                  <a:pt x="612185" y="655231"/>
                  <a:pt x="615949" y="647711"/>
                </a:cubicBezTo>
                <a:cubicBezTo>
                  <a:pt x="615949" y="643951"/>
                  <a:pt x="612185" y="647711"/>
                  <a:pt x="615949" y="640190"/>
                </a:cubicBezTo>
                <a:cubicBezTo>
                  <a:pt x="627243" y="617629"/>
                  <a:pt x="661125" y="606349"/>
                  <a:pt x="676184" y="591310"/>
                </a:cubicBezTo>
                <a:cubicBezTo>
                  <a:pt x="710065" y="561229"/>
                  <a:pt x="751476" y="538668"/>
                  <a:pt x="792888" y="523627"/>
                </a:cubicBezTo>
                <a:cubicBezTo>
                  <a:pt x="792888" y="527387"/>
                  <a:pt x="792888" y="527387"/>
                  <a:pt x="792888" y="527387"/>
                </a:cubicBezTo>
                <a:cubicBezTo>
                  <a:pt x="804181" y="512346"/>
                  <a:pt x="826769" y="523627"/>
                  <a:pt x="838063" y="512346"/>
                </a:cubicBezTo>
                <a:cubicBezTo>
                  <a:pt x="841828" y="512346"/>
                  <a:pt x="849357" y="508586"/>
                  <a:pt x="849357" y="512346"/>
                </a:cubicBezTo>
                <a:cubicBezTo>
                  <a:pt x="856886" y="504826"/>
                  <a:pt x="879474" y="512346"/>
                  <a:pt x="894533" y="504826"/>
                </a:cubicBezTo>
                <a:close/>
                <a:moveTo>
                  <a:pt x="690165" y="401441"/>
                </a:moveTo>
                <a:cubicBezTo>
                  <a:pt x="690562" y="400846"/>
                  <a:pt x="690562" y="400846"/>
                  <a:pt x="690562" y="403227"/>
                </a:cubicBezTo>
                <a:cubicBezTo>
                  <a:pt x="687387" y="403227"/>
                  <a:pt x="687387" y="403227"/>
                  <a:pt x="687387" y="403227"/>
                </a:cubicBezTo>
                <a:cubicBezTo>
                  <a:pt x="688975" y="403227"/>
                  <a:pt x="689768" y="402036"/>
                  <a:pt x="690165" y="401441"/>
                </a:cubicBezTo>
                <a:close/>
                <a:moveTo>
                  <a:pt x="1244758" y="388343"/>
                </a:moveTo>
                <a:cubicBezTo>
                  <a:pt x="1248515" y="392113"/>
                  <a:pt x="1248515" y="392113"/>
                  <a:pt x="1248515" y="392113"/>
                </a:cubicBezTo>
                <a:cubicBezTo>
                  <a:pt x="1244758" y="388343"/>
                  <a:pt x="1241001" y="388343"/>
                  <a:pt x="1244758" y="388343"/>
                </a:cubicBezTo>
                <a:close/>
                <a:moveTo>
                  <a:pt x="1229518" y="384176"/>
                </a:moveTo>
                <a:lnTo>
                  <a:pt x="1229661" y="384443"/>
                </a:lnTo>
                <a:lnTo>
                  <a:pt x="1231006" y="386954"/>
                </a:lnTo>
                <a:cubicBezTo>
                  <a:pt x="1231503" y="387351"/>
                  <a:pt x="1231503" y="387351"/>
                  <a:pt x="1229518" y="387351"/>
                </a:cubicBezTo>
                <a:cubicBezTo>
                  <a:pt x="1229518" y="385763"/>
                  <a:pt x="1228526" y="384969"/>
                  <a:pt x="1228030" y="384573"/>
                </a:cubicBezTo>
                <a:lnTo>
                  <a:pt x="1229108" y="384285"/>
                </a:lnTo>
                <a:close/>
                <a:moveTo>
                  <a:pt x="1233487" y="380802"/>
                </a:moveTo>
                <a:cubicBezTo>
                  <a:pt x="1233487" y="380802"/>
                  <a:pt x="1233487" y="380802"/>
                  <a:pt x="1244758" y="388343"/>
                </a:cubicBezTo>
                <a:cubicBezTo>
                  <a:pt x="1241001" y="384573"/>
                  <a:pt x="1237244" y="380802"/>
                  <a:pt x="1233487" y="380802"/>
                </a:cubicBezTo>
                <a:close/>
                <a:moveTo>
                  <a:pt x="699279" y="380266"/>
                </a:moveTo>
                <a:cubicBezTo>
                  <a:pt x="703053" y="380266"/>
                  <a:pt x="699279" y="384022"/>
                  <a:pt x="703053" y="384022"/>
                </a:cubicBezTo>
                <a:cubicBezTo>
                  <a:pt x="699279" y="387777"/>
                  <a:pt x="699279" y="387777"/>
                  <a:pt x="699279" y="387777"/>
                </a:cubicBezTo>
                <a:cubicBezTo>
                  <a:pt x="695505" y="391533"/>
                  <a:pt x="695505" y="391533"/>
                  <a:pt x="699279" y="391533"/>
                </a:cubicBezTo>
                <a:cubicBezTo>
                  <a:pt x="687957" y="395289"/>
                  <a:pt x="687957" y="395289"/>
                  <a:pt x="687957" y="395289"/>
                </a:cubicBezTo>
                <a:cubicBezTo>
                  <a:pt x="686070" y="395289"/>
                  <a:pt x="686070" y="395289"/>
                  <a:pt x="686542" y="395289"/>
                </a:cubicBezTo>
                <a:lnTo>
                  <a:pt x="684183" y="395289"/>
                </a:lnTo>
                <a:cubicBezTo>
                  <a:pt x="684183" y="395289"/>
                  <a:pt x="687957" y="391533"/>
                  <a:pt x="687957" y="391533"/>
                </a:cubicBezTo>
                <a:cubicBezTo>
                  <a:pt x="684183" y="395289"/>
                  <a:pt x="680408" y="395289"/>
                  <a:pt x="680408" y="395289"/>
                </a:cubicBezTo>
                <a:cubicBezTo>
                  <a:pt x="687957" y="387777"/>
                  <a:pt x="676634" y="395289"/>
                  <a:pt x="676634" y="391533"/>
                </a:cubicBezTo>
                <a:cubicBezTo>
                  <a:pt x="684183" y="387777"/>
                  <a:pt x="687957" y="387777"/>
                  <a:pt x="687957" y="387777"/>
                </a:cubicBezTo>
                <a:lnTo>
                  <a:pt x="689467" y="385148"/>
                </a:lnTo>
                <a:lnTo>
                  <a:pt x="691731" y="384022"/>
                </a:lnTo>
                <a:cubicBezTo>
                  <a:pt x="687957" y="387777"/>
                  <a:pt x="695505" y="384022"/>
                  <a:pt x="695505" y="384022"/>
                </a:cubicBezTo>
                <a:cubicBezTo>
                  <a:pt x="699279" y="380266"/>
                  <a:pt x="699279" y="380266"/>
                  <a:pt x="699279" y="380266"/>
                </a:cubicBezTo>
                <a:close/>
                <a:moveTo>
                  <a:pt x="696903" y="378179"/>
                </a:moveTo>
                <a:lnTo>
                  <a:pt x="697725" y="379161"/>
                </a:lnTo>
                <a:lnTo>
                  <a:pt x="696449" y="379796"/>
                </a:lnTo>
                <a:cubicBezTo>
                  <a:pt x="695505" y="380266"/>
                  <a:pt x="695505" y="380266"/>
                  <a:pt x="695505" y="380266"/>
                </a:cubicBezTo>
                <a:close/>
                <a:moveTo>
                  <a:pt x="1282329" y="377975"/>
                </a:moveTo>
                <a:lnTo>
                  <a:pt x="1285184" y="378691"/>
                </a:lnTo>
                <a:lnTo>
                  <a:pt x="1286086" y="380802"/>
                </a:lnTo>
                <a:close/>
                <a:moveTo>
                  <a:pt x="1286086" y="377032"/>
                </a:moveTo>
                <a:cubicBezTo>
                  <a:pt x="1289843" y="377032"/>
                  <a:pt x="1289843" y="380802"/>
                  <a:pt x="1293600" y="380802"/>
                </a:cubicBezTo>
                <a:lnTo>
                  <a:pt x="1285184" y="378691"/>
                </a:lnTo>
                <a:lnTo>
                  <a:pt x="1284677" y="377503"/>
                </a:lnTo>
                <a:cubicBezTo>
                  <a:pt x="1286086" y="377975"/>
                  <a:pt x="1287964" y="378917"/>
                  <a:pt x="1286086" y="377032"/>
                </a:cubicBezTo>
                <a:close/>
                <a:moveTo>
                  <a:pt x="697769" y="376886"/>
                </a:moveTo>
                <a:lnTo>
                  <a:pt x="696903" y="378179"/>
                </a:lnTo>
                <a:lnTo>
                  <a:pt x="696784" y="378038"/>
                </a:lnTo>
                <a:lnTo>
                  <a:pt x="697392" y="376980"/>
                </a:lnTo>
                <a:close/>
                <a:moveTo>
                  <a:pt x="703053" y="376510"/>
                </a:moveTo>
                <a:cubicBezTo>
                  <a:pt x="699279" y="380266"/>
                  <a:pt x="698336" y="380266"/>
                  <a:pt x="697864" y="379327"/>
                </a:cubicBezTo>
                <a:lnTo>
                  <a:pt x="697725" y="379161"/>
                </a:lnTo>
                <a:close/>
                <a:moveTo>
                  <a:pt x="698021" y="376510"/>
                </a:moveTo>
                <a:lnTo>
                  <a:pt x="699279" y="376510"/>
                </a:lnTo>
                <a:lnTo>
                  <a:pt x="697769" y="376886"/>
                </a:lnTo>
                <a:close/>
                <a:moveTo>
                  <a:pt x="1277994" y="374712"/>
                </a:moveTo>
                <a:lnTo>
                  <a:pt x="1280022" y="376238"/>
                </a:lnTo>
                <a:lnTo>
                  <a:pt x="1282329" y="377975"/>
                </a:lnTo>
                <a:lnTo>
                  <a:pt x="1278572" y="377032"/>
                </a:lnTo>
                <a:lnTo>
                  <a:pt x="1278374" y="376238"/>
                </a:lnTo>
                <a:close/>
                <a:moveTo>
                  <a:pt x="1300162" y="369888"/>
                </a:moveTo>
                <a:cubicBezTo>
                  <a:pt x="1300162" y="373063"/>
                  <a:pt x="1304924" y="373063"/>
                  <a:pt x="1300162" y="373063"/>
                </a:cubicBezTo>
                <a:close/>
                <a:moveTo>
                  <a:pt x="1271058" y="369491"/>
                </a:moveTo>
                <a:cubicBezTo>
                  <a:pt x="1276694" y="371377"/>
                  <a:pt x="1277633" y="372320"/>
                  <a:pt x="1277633" y="373262"/>
                </a:cubicBezTo>
                <a:lnTo>
                  <a:pt x="1277994" y="374712"/>
                </a:lnTo>
                <a:close/>
                <a:moveTo>
                  <a:pt x="1289843" y="365721"/>
                </a:moveTo>
                <a:lnTo>
                  <a:pt x="1293600" y="369491"/>
                </a:lnTo>
                <a:cubicBezTo>
                  <a:pt x="1293600" y="369491"/>
                  <a:pt x="1297357" y="373262"/>
                  <a:pt x="1297357" y="373262"/>
                </a:cubicBezTo>
                <a:cubicBezTo>
                  <a:pt x="1289843" y="369491"/>
                  <a:pt x="1293600" y="377032"/>
                  <a:pt x="1289843" y="369491"/>
                </a:cubicBezTo>
                <a:close/>
                <a:moveTo>
                  <a:pt x="1293922" y="365290"/>
                </a:moveTo>
                <a:lnTo>
                  <a:pt x="1295400" y="367507"/>
                </a:lnTo>
                <a:cubicBezTo>
                  <a:pt x="1295399" y="367507"/>
                  <a:pt x="1295399" y="367507"/>
                  <a:pt x="1296987" y="369888"/>
                </a:cubicBezTo>
                <a:close/>
                <a:moveTo>
                  <a:pt x="1293600" y="354744"/>
                </a:moveTo>
                <a:lnTo>
                  <a:pt x="1297357" y="358180"/>
                </a:lnTo>
                <a:cubicBezTo>
                  <a:pt x="1297357" y="358180"/>
                  <a:pt x="1304872" y="361951"/>
                  <a:pt x="1301114" y="358180"/>
                </a:cubicBezTo>
                <a:cubicBezTo>
                  <a:pt x="1301114" y="361951"/>
                  <a:pt x="1312386" y="365721"/>
                  <a:pt x="1308629" y="365721"/>
                </a:cubicBezTo>
                <a:cubicBezTo>
                  <a:pt x="1304872" y="361951"/>
                  <a:pt x="1297357" y="361951"/>
                  <a:pt x="1293600" y="358180"/>
                </a:cubicBezTo>
                <a:close/>
                <a:moveTo>
                  <a:pt x="1292791" y="354004"/>
                </a:moveTo>
                <a:lnTo>
                  <a:pt x="1293600" y="354410"/>
                </a:lnTo>
                <a:lnTo>
                  <a:pt x="1293600" y="354744"/>
                </a:lnTo>
                <a:close/>
                <a:moveTo>
                  <a:pt x="1308629" y="346869"/>
                </a:moveTo>
                <a:lnTo>
                  <a:pt x="1310508" y="346869"/>
                </a:lnTo>
                <a:lnTo>
                  <a:pt x="1316143" y="350639"/>
                </a:lnTo>
                <a:cubicBezTo>
                  <a:pt x="1308629" y="346869"/>
                  <a:pt x="1308629" y="346869"/>
                  <a:pt x="1308629" y="346869"/>
                </a:cubicBezTo>
                <a:close/>
                <a:moveTo>
                  <a:pt x="714375" y="346464"/>
                </a:moveTo>
                <a:lnTo>
                  <a:pt x="710601" y="350220"/>
                </a:lnTo>
                <a:lnTo>
                  <a:pt x="710601" y="350219"/>
                </a:lnTo>
                <a:cubicBezTo>
                  <a:pt x="710601" y="350219"/>
                  <a:pt x="714375" y="350219"/>
                  <a:pt x="714375" y="346464"/>
                </a:cubicBezTo>
                <a:close/>
                <a:moveTo>
                  <a:pt x="706827" y="342708"/>
                </a:moveTo>
                <a:cubicBezTo>
                  <a:pt x="706827" y="342708"/>
                  <a:pt x="710601" y="342708"/>
                  <a:pt x="710601" y="342708"/>
                </a:cubicBezTo>
                <a:cubicBezTo>
                  <a:pt x="706827" y="346464"/>
                  <a:pt x="710601" y="342708"/>
                  <a:pt x="706827" y="346464"/>
                </a:cubicBezTo>
                <a:cubicBezTo>
                  <a:pt x="706827" y="346464"/>
                  <a:pt x="706827" y="342708"/>
                  <a:pt x="699279" y="346464"/>
                </a:cubicBezTo>
                <a:cubicBezTo>
                  <a:pt x="703053" y="346464"/>
                  <a:pt x="703053" y="346464"/>
                  <a:pt x="706827" y="342708"/>
                </a:cubicBezTo>
                <a:close/>
                <a:moveTo>
                  <a:pt x="1312856" y="341685"/>
                </a:moveTo>
                <a:cubicBezTo>
                  <a:pt x="1312386" y="341214"/>
                  <a:pt x="1312386" y="341214"/>
                  <a:pt x="1316143" y="343100"/>
                </a:cubicBezTo>
                <a:cubicBezTo>
                  <a:pt x="1308629" y="339329"/>
                  <a:pt x="1316143" y="343100"/>
                  <a:pt x="1316143" y="346869"/>
                </a:cubicBezTo>
                <a:cubicBezTo>
                  <a:pt x="1312386" y="343100"/>
                  <a:pt x="1312386" y="343100"/>
                  <a:pt x="1312386" y="343100"/>
                </a:cubicBezTo>
                <a:cubicBezTo>
                  <a:pt x="1314265" y="343100"/>
                  <a:pt x="1313325" y="342156"/>
                  <a:pt x="1312856" y="341685"/>
                </a:cubicBezTo>
                <a:close/>
                <a:moveTo>
                  <a:pt x="709612" y="339726"/>
                </a:moveTo>
                <a:lnTo>
                  <a:pt x="714374" y="339726"/>
                </a:lnTo>
                <a:lnTo>
                  <a:pt x="714374" y="341314"/>
                </a:lnTo>
                <a:lnTo>
                  <a:pt x="709612" y="341314"/>
                </a:lnTo>
                <a:close/>
                <a:moveTo>
                  <a:pt x="695505" y="339450"/>
                </a:moveTo>
                <a:lnTo>
                  <a:pt x="695505" y="340387"/>
                </a:lnTo>
                <a:lnTo>
                  <a:pt x="694031" y="340947"/>
                </a:lnTo>
                <a:close/>
                <a:moveTo>
                  <a:pt x="699279" y="338952"/>
                </a:moveTo>
                <a:cubicBezTo>
                  <a:pt x="695505" y="342708"/>
                  <a:pt x="699279" y="338952"/>
                  <a:pt x="695505" y="342708"/>
                </a:cubicBezTo>
                <a:lnTo>
                  <a:pt x="695505" y="340387"/>
                </a:lnTo>
                <a:close/>
                <a:moveTo>
                  <a:pt x="1308629" y="335559"/>
                </a:moveTo>
                <a:cubicBezTo>
                  <a:pt x="1312386" y="335559"/>
                  <a:pt x="1312386" y="335559"/>
                  <a:pt x="1316143" y="339329"/>
                </a:cubicBezTo>
                <a:cubicBezTo>
                  <a:pt x="1316143" y="339329"/>
                  <a:pt x="1316143" y="339329"/>
                  <a:pt x="1308629" y="335559"/>
                </a:cubicBezTo>
                <a:close/>
                <a:moveTo>
                  <a:pt x="1312386" y="331788"/>
                </a:moveTo>
                <a:cubicBezTo>
                  <a:pt x="1316143" y="335559"/>
                  <a:pt x="1319900" y="339329"/>
                  <a:pt x="1319900" y="339329"/>
                </a:cubicBezTo>
                <a:lnTo>
                  <a:pt x="1313069" y="334188"/>
                </a:lnTo>
                <a:close/>
                <a:moveTo>
                  <a:pt x="710601" y="331440"/>
                </a:moveTo>
                <a:lnTo>
                  <a:pt x="699419" y="339787"/>
                </a:lnTo>
                <a:lnTo>
                  <a:pt x="699279" y="338952"/>
                </a:lnTo>
                <a:cubicBezTo>
                  <a:pt x="699279" y="338952"/>
                  <a:pt x="706827" y="335196"/>
                  <a:pt x="703053" y="335196"/>
                </a:cubicBezTo>
                <a:cubicBezTo>
                  <a:pt x="703053" y="335196"/>
                  <a:pt x="710601" y="327685"/>
                  <a:pt x="710601" y="331440"/>
                </a:cubicBezTo>
                <a:close/>
                <a:moveTo>
                  <a:pt x="1319900" y="324248"/>
                </a:moveTo>
                <a:cubicBezTo>
                  <a:pt x="1323657" y="324248"/>
                  <a:pt x="1316143" y="324248"/>
                  <a:pt x="1323657" y="328018"/>
                </a:cubicBezTo>
                <a:close/>
                <a:moveTo>
                  <a:pt x="1309114" y="321329"/>
                </a:moveTo>
                <a:lnTo>
                  <a:pt x="1312386" y="324248"/>
                </a:lnTo>
                <a:cubicBezTo>
                  <a:pt x="1310508" y="324248"/>
                  <a:pt x="1310508" y="324248"/>
                  <a:pt x="1310507" y="323776"/>
                </a:cubicBezTo>
                <a:close/>
                <a:moveTo>
                  <a:pt x="1308629" y="320477"/>
                </a:moveTo>
                <a:lnTo>
                  <a:pt x="1309114" y="321329"/>
                </a:lnTo>
                <a:lnTo>
                  <a:pt x="1308629" y="320896"/>
                </a:lnTo>
                <a:close/>
                <a:moveTo>
                  <a:pt x="1321056" y="319607"/>
                </a:moveTo>
                <a:lnTo>
                  <a:pt x="1323657" y="320477"/>
                </a:lnTo>
                <a:cubicBezTo>
                  <a:pt x="1319900" y="320477"/>
                  <a:pt x="1319900" y="320477"/>
                  <a:pt x="1319900" y="320477"/>
                </a:cubicBezTo>
                <a:close/>
                <a:moveTo>
                  <a:pt x="692675" y="314773"/>
                </a:moveTo>
                <a:lnTo>
                  <a:pt x="691731" y="316417"/>
                </a:lnTo>
                <a:lnTo>
                  <a:pt x="689466" y="317168"/>
                </a:lnTo>
                <a:close/>
                <a:moveTo>
                  <a:pt x="695505" y="312661"/>
                </a:moveTo>
                <a:lnTo>
                  <a:pt x="692675" y="314773"/>
                </a:lnTo>
                <a:lnTo>
                  <a:pt x="693618" y="313131"/>
                </a:lnTo>
                <a:cubicBezTo>
                  <a:pt x="692675" y="313600"/>
                  <a:pt x="691731" y="314539"/>
                  <a:pt x="695505" y="312661"/>
                </a:cubicBezTo>
                <a:close/>
                <a:moveTo>
                  <a:pt x="684183" y="312661"/>
                </a:moveTo>
                <a:cubicBezTo>
                  <a:pt x="684183" y="312661"/>
                  <a:pt x="684183" y="312661"/>
                  <a:pt x="680408" y="316417"/>
                </a:cubicBezTo>
                <a:lnTo>
                  <a:pt x="684182" y="312662"/>
                </a:lnTo>
                <a:close/>
                <a:moveTo>
                  <a:pt x="1330044" y="301626"/>
                </a:moveTo>
                <a:lnTo>
                  <a:pt x="1331171" y="301626"/>
                </a:lnTo>
                <a:cubicBezTo>
                  <a:pt x="1333050" y="303511"/>
                  <a:pt x="1332110" y="303511"/>
                  <a:pt x="1330701" y="302568"/>
                </a:cubicBezTo>
                <a:close/>
                <a:moveTo>
                  <a:pt x="1330044" y="297855"/>
                </a:moveTo>
                <a:lnTo>
                  <a:pt x="1331171" y="297855"/>
                </a:lnTo>
                <a:cubicBezTo>
                  <a:pt x="1333050" y="299741"/>
                  <a:pt x="1332110" y="299741"/>
                  <a:pt x="1330701" y="298798"/>
                </a:cubicBezTo>
                <a:close/>
                <a:moveTo>
                  <a:pt x="1331834" y="293420"/>
                </a:moveTo>
                <a:lnTo>
                  <a:pt x="1334928" y="294085"/>
                </a:lnTo>
                <a:cubicBezTo>
                  <a:pt x="1331171" y="294085"/>
                  <a:pt x="1331171" y="294085"/>
                  <a:pt x="1331171" y="294085"/>
                </a:cubicBezTo>
                <a:close/>
                <a:moveTo>
                  <a:pt x="651864" y="270554"/>
                </a:moveTo>
                <a:lnTo>
                  <a:pt x="653990" y="271348"/>
                </a:lnTo>
                <a:lnTo>
                  <a:pt x="650216" y="271348"/>
                </a:lnTo>
                <a:lnTo>
                  <a:pt x="647857" y="271348"/>
                </a:lnTo>
                <a:lnTo>
                  <a:pt x="647386" y="271348"/>
                </a:lnTo>
                <a:cubicBezTo>
                  <a:pt x="646442" y="271348"/>
                  <a:pt x="646442" y="271348"/>
                  <a:pt x="646442" y="271348"/>
                </a:cubicBezTo>
                <a:cubicBezTo>
                  <a:pt x="650216" y="271348"/>
                  <a:pt x="651160" y="271348"/>
                  <a:pt x="651631" y="270878"/>
                </a:cubicBezTo>
                <a:close/>
                <a:moveTo>
                  <a:pt x="653990" y="267592"/>
                </a:moveTo>
                <a:lnTo>
                  <a:pt x="651864" y="270554"/>
                </a:lnTo>
                <a:lnTo>
                  <a:pt x="650216" y="269940"/>
                </a:lnTo>
                <a:cubicBezTo>
                  <a:pt x="648329" y="270409"/>
                  <a:pt x="646442" y="271348"/>
                  <a:pt x="646442" y="271348"/>
                </a:cubicBezTo>
                <a:cubicBezTo>
                  <a:pt x="646442" y="271348"/>
                  <a:pt x="653990" y="267592"/>
                  <a:pt x="653990" y="267592"/>
                </a:cubicBezTo>
                <a:close/>
                <a:moveTo>
                  <a:pt x="642668" y="257057"/>
                </a:moveTo>
                <a:lnTo>
                  <a:pt x="642668" y="258672"/>
                </a:lnTo>
                <a:lnTo>
                  <a:pt x="642668" y="259991"/>
                </a:lnTo>
                <a:lnTo>
                  <a:pt x="642366" y="260080"/>
                </a:lnTo>
                <a:lnTo>
                  <a:pt x="641725" y="260080"/>
                </a:lnTo>
                <a:lnTo>
                  <a:pt x="642438" y="257242"/>
                </a:lnTo>
                <a:close/>
                <a:moveTo>
                  <a:pt x="1346200" y="256382"/>
                </a:moveTo>
                <a:cubicBezTo>
                  <a:pt x="1346200" y="260152"/>
                  <a:pt x="1346200" y="260152"/>
                  <a:pt x="1349957" y="260152"/>
                </a:cubicBezTo>
                <a:cubicBezTo>
                  <a:pt x="1349957" y="260152"/>
                  <a:pt x="1342442" y="256382"/>
                  <a:pt x="1346200" y="256382"/>
                </a:cubicBezTo>
                <a:close/>
                <a:moveTo>
                  <a:pt x="1342442" y="256382"/>
                </a:moveTo>
                <a:cubicBezTo>
                  <a:pt x="1342442" y="256382"/>
                  <a:pt x="1342442" y="256382"/>
                  <a:pt x="1346200" y="260152"/>
                </a:cubicBezTo>
                <a:cubicBezTo>
                  <a:pt x="1349957" y="263923"/>
                  <a:pt x="1342442" y="260152"/>
                  <a:pt x="1342442" y="256382"/>
                </a:cubicBezTo>
                <a:close/>
                <a:moveTo>
                  <a:pt x="1274815" y="256382"/>
                </a:moveTo>
                <a:cubicBezTo>
                  <a:pt x="1274815" y="256382"/>
                  <a:pt x="1274815" y="256382"/>
                  <a:pt x="1278572" y="256382"/>
                </a:cubicBezTo>
                <a:lnTo>
                  <a:pt x="1278155" y="258058"/>
                </a:lnTo>
                <a:close/>
                <a:moveTo>
                  <a:pt x="1347825" y="255465"/>
                </a:moveTo>
                <a:lnTo>
                  <a:pt x="1349957" y="256382"/>
                </a:lnTo>
                <a:cubicBezTo>
                  <a:pt x="1348079" y="256382"/>
                  <a:pt x="1348079" y="256382"/>
                  <a:pt x="1348079" y="255911"/>
                </a:cubicBezTo>
                <a:close/>
                <a:moveTo>
                  <a:pt x="642668" y="248813"/>
                </a:moveTo>
                <a:cubicBezTo>
                  <a:pt x="642668" y="248813"/>
                  <a:pt x="642668" y="248813"/>
                  <a:pt x="641725" y="249282"/>
                </a:cubicBezTo>
                <a:lnTo>
                  <a:pt x="640404" y="249940"/>
                </a:lnTo>
                <a:lnTo>
                  <a:pt x="640781" y="249282"/>
                </a:lnTo>
                <a:cubicBezTo>
                  <a:pt x="639838" y="248813"/>
                  <a:pt x="638894" y="248813"/>
                  <a:pt x="642668" y="248813"/>
                </a:cubicBezTo>
                <a:close/>
                <a:moveTo>
                  <a:pt x="637007" y="245527"/>
                </a:moveTo>
                <a:lnTo>
                  <a:pt x="637277" y="245535"/>
                </a:lnTo>
                <a:lnTo>
                  <a:pt x="635120" y="246172"/>
                </a:lnTo>
                <a:cubicBezTo>
                  <a:pt x="635120" y="246114"/>
                  <a:pt x="636064" y="245761"/>
                  <a:pt x="637007" y="245527"/>
                </a:cubicBezTo>
                <a:close/>
                <a:moveTo>
                  <a:pt x="638894" y="245057"/>
                </a:moveTo>
                <a:lnTo>
                  <a:pt x="637438" y="245540"/>
                </a:lnTo>
                <a:lnTo>
                  <a:pt x="637277" y="245535"/>
                </a:lnTo>
                <a:close/>
                <a:moveTo>
                  <a:pt x="620024" y="215010"/>
                </a:moveTo>
                <a:cubicBezTo>
                  <a:pt x="621911" y="215010"/>
                  <a:pt x="620968" y="215950"/>
                  <a:pt x="619552" y="216889"/>
                </a:cubicBezTo>
                <a:lnTo>
                  <a:pt x="618892" y="217264"/>
                </a:lnTo>
                <a:lnTo>
                  <a:pt x="618609" y="216889"/>
                </a:lnTo>
                <a:cubicBezTo>
                  <a:pt x="619081" y="215950"/>
                  <a:pt x="620024" y="215010"/>
                  <a:pt x="620024" y="215010"/>
                </a:cubicBezTo>
                <a:close/>
                <a:moveTo>
                  <a:pt x="618137" y="209846"/>
                </a:moveTo>
                <a:cubicBezTo>
                  <a:pt x="620024" y="209377"/>
                  <a:pt x="621911" y="209377"/>
                  <a:pt x="620024" y="211255"/>
                </a:cubicBezTo>
                <a:lnTo>
                  <a:pt x="616250" y="211255"/>
                </a:lnTo>
                <a:cubicBezTo>
                  <a:pt x="614363" y="211255"/>
                  <a:pt x="616250" y="210316"/>
                  <a:pt x="618137" y="209846"/>
                </a:cubicBezTo>
                <a:close/>
                <a:moveTo>
                  <a:pt x="1372499" y="207368"/>
                </a:moveTo>
                <a:cubicBezTo>
                  <a:pt x="1376256" y="207368"/>
                  <a:pt x="1372499" y="207368"/>
                  <a:pt x="1376256" y="211138"/>
                </a:cubicBezTo>
                <a:cubicBezTo>
                  <a:pt x="1372499" y="207368"/>
                  <a:pt x="1376256" y="211138"/>
                  <a:pt x="1372499" y="207368"/>
                </a:cubicBezTo>
                <a:close/>
                <a:moveTo>
                  <a:pt x="1380013" y="199827"/>
                </a:moveTo>
                <a:cubicBezTo>
                  <a:pt x="1380013" y="199827"/>
                  <a:pt x="1380013" y="199827"/>
                  <a:pt x="1383770" y="203597"/>
                </a:cubicBezTo>
                <a:lnTo>
                  <a:pt x="1378510" y="200958"/>
                </a:lnTo>
                <a:close/>
                <a:moveTo>
                  <a:pt x="1376256" y="199827"/>
                </a:moveTo>
                <a:lnTo>
                  <a:pt x="1378510" y="200958"/>
                </a:lnTo>
                <a:lnTo>
                  <a:pt x="1378135" y="201241"/>
                </a:lnTo>
                <a:cubicBezTo>
                  <a:pt x="1378135" y="201712"/>
                  <a:pt x="1378135" y="201712"/>
                  <a:pt x="1376256" y="199827"/>
                </a:cubicBezTo>
                <a:close/>
                <a:moveTo>
                  <a:pt x="1304872" y="199827"/>
                </a:moveTo>
                <a:lnTo>
                  <a:pt x="1306177" y="202191"/>
                </a:lnTo>
                <a:lnTo>
                  <a:pt x="1305342" y="201712"/>
                </a:lnTo>
                <a:cubicBezTo>
                  <a:pt x="1304872" y="201712"/>
                  <a:pt x="1304872" y="201712"/>
                  <a:pt x="1304872" y="199827"/>
                </a:cubicBezTo>
                <a:close/>
                <a:moveTo>
                  <a:pt x="1380013" y="188516"/>
                </a:moveTo>
                <a:cubicBezTo>
                  <a:pt x="1380013" y="188516"/>
                  <a:pt x="1380952" y="189459"/>
                  <a:pt x="1381422" y="190401"/>
                </a:cubicBezTo>
                <a:lnTo>
                  <a:pt x="1380438" y="191717"/>
                </a:lnTo>
                <a:close/>
                <a:moveTo>
                  <a:pt x="585585" y="179800"/>
                </a:moveTo>
                <a:cubicBezTo>
                  <a:pt x="585114" y="180270"/>
                  <a:pt x="584170" y="181209"/>
                  <a:pt x="586057" y="181209"/>
                </a:cubicBezTo>
                <a:cubicBezTo>
                  <a:pt x="582283" y="181209"/>
                  <a:pt x="582283" y="181209"/>
                  <a:pt x="582283" y="181209"/>
                </a:cubicBezTo>
                <a:cubicBezTo>
                  <a:pt x="586057" y="179330"/>
                  <a:pt x="586057" y="179330"/>
                  <a:pt x="585585" y="179800"/>
                </a:cubicBezTo>
                <a:close/>
                <a:moveTo>
                  <a:pt x="551147" y="90718"/>
                </a:moveTo>
                <a:cubicBezTo>
                  <a:pt x="553978" y="92478"/>
                  <a:pt x="548316" y="99520"/>
                  <a:pt x="559639" y="102337"/>
                </a:cubicBezTo>
                <a:cubicBezTo>
                  <a:pt x="559639" y="102337"/>
                  <a:pt x="548317" y="102337"/>
                  <a:pt x="552091" y="102337"/>
                </a:cubicBezTo>
                <a:cubicBezTo>
                  <a:pt x="567187" y="102337"/>
                  <a:pt x="559639" y="113605"/>
                  <a:pt x="552091" y="121116"/>
                </a:cubicBezTo>
                <a:cubicBezTo>
                  <a:pt x="548317" y="121116"/>
                  <a:pt x="548317" y="121116"/>
                  <a:pt x="548317" y="121116"/>
                </a:cubicBezTo>
                <a:cubicBezTo>
                  <a:pt x="548317" y="124872"/>
                  <a:pt x="555865" y="121116"/>
                  <a:pt x="555865" y="124872"/>
                </a:cubicBezTo>
                <a:lnTo>
                  <a:pt x="559639" y="124872"/>
                </a:lnTo>
                <a:cubicBezTo>
                  <a:pt x="555865" y="124872"/>
                  <a:pt x="552091" y="128627"/>
                  <a:pt x="548317" y="128627"/>
                </a:cubicBezTo>
                <a:cubicBezTo>
                  <a:pt x="555865" y="128627"/>
                  <a:pt x="555865" y="128627"/>
                  <a:pt x="555865" y="128627"/>
                </a:cubicBezTo>
                <a:cubicBezTo>
                  <a:pt x="570961" y="124872"/>
                  <a:pt x="555865" y="132383"/>
                  <a:pt x="563413" y="132383"/>
                </a:cubicBezTo>
                <a:cubicBezTo>
                  <a:pt x="559639" y="132383"/>
                  <a:pt x="559639" y="132383"/>
                  <a:pt x="559639" y="132383"/>
                </a:cubicBezTo>
                <a:cubicBezTo>
                  <a:pt x="570961" y="132383"/>
                  <a:pt x="570961" y="136139"/>
                  <a:pt x="574735" y="139895"/>
                </a:cubicBezTo>
                <a:cubicBezTo>
                  <a:pt x="567187" y="143651"/>
                  <a:pt x="567187" y="143651"/>
                  <a:pt x="567187" y="143651"/>
                </a:cubicBezTo>
                <a:cubicBezTo>
                  <a:pt x="570961" y="139895"/>
                  <a:pt x="574735" y="143651"/>
                  <a:pt x="574735" y="143651"/>
                </a:cubicBezTo>
                <a:cubicBezTo>
                  <a:pt x="570961" y="143651"/>
                  <a:pt x="582283" y="143651"/>
                  <a:pt x="578509" y="143651"/>
                </a:cubicBezTo>
                <a:cubicBezTo>
                  <a:pt x="586057" y="143651"/>
                  <a:pt x="574735" y="147407"/>
                  <a:pt x="582283" y="147407"/>
                </a:cubicBezTo>
                <a:cubicBezTo>
                  <a:pt x="578509" y="147407"/>
                  <a:pt x="578509" y="147407"/>
                  <a:pt x="578509" y="147407"/>
                </a:cubicBezTo>
                <a:cubicBezTo>
                  <a:pt x="586057" y="147407"/>
                  <a:pt x="574735" y="151162"/>
                  <a:pt x="578509" y="151162"/>
                </a:cubicBezTo>
                <a:cubicBezTo>
                  <a:pt x="582283" y="151162"/>
                  <a:pt x="578509" y="154918"/>
                  <a:pt x="586057" y="154918"/>
                </a:cubicBezTo>
                <a:cubicBezTo>
                  <a:pt x="578509" y="154918"/>
                  <a:pt x="582283" y="151162"/>
                  <a:pt x="574735" y="154918"/>
                </a:cubicBezTo>
                <a:cubicBezTo>
                  <a:pt x="582283" y="158674"/>
                  <a:pt x="582283" y="166186"/>
                  <a:pt x="586057" y="169942"/>
                </a:cubicBezTo>
                <a:cubicBezTo>
                  <a:pt x="578509" y="173697"/>
                  <a:pt x="578509" y="173697"/>
                  <a:pt x="578509" y="173697"/>
                </a:cubicBezTo>
                <a:lnTo>
                  <a:pt x="582283" y="173697"/>
                </a:lnTo>
                <a:cubicBezTo>
                  <a:pt x="578509" y="177452"/>
                  <a:pt x="589831" y="173697"/>
                  <a:pt x="586057" y="177452"/>
                </a:cubicBezTo>
                <a:cubicBezTo>
                  <a:pt x="586057" y="177452"/>
                  <a:pt x="586057" y="177452"/>
                  <a:pt x="582283" y="181209"/>
                </a:cubicBezTo>
                <a:cubicBezTo>
                  <a:pt x="578509" y="184964"/>
                  <a:pt x="589831" y="181209"/>
                  <a:pt x="589831" y="181209"/>
                </a:cubicBezTo>
                <a:cubicBezTo>
                  <a:pt x="586057" y="184964"/>
                  <a:pt x="586057" y="184964"/>
                  <a:pt x="586057" y="184964"/>
                </a:cubicBezTo>
                <a:cubicBezTo>
                  <a:pt x="593605" y="181209"/>
                  <a:pt x="589831" y="184964"/>
                  <a:pt x="593605" y="184964"/>
                </a:cubicBezTo>
                <a:cubicBezTo>
                  <a:pt x="593605" y="188720"/>
                  <a:pt x="589831" y="188720"/>
                  <a:pt x="593605" y="188720"/>
                </a:cubicBezTo>
                <a:cubicBezTo>
                  <a:pt x="593605" y="190598"/>
                  <a:pt x="591718" y="191537"/>
                  <a:pt x="589831" y="192007"/>
                </a:cubicBezTo>
                <a:lnTo>
                  <a:pt x="589172" y="192088"/>
                </a:lnTo>
                <a:lnTo>
                  <a:pt x="586057" y="192476"/>
                </a:lnTo>
                <a:cubicBezTo>
                  <a:pt x="597379" y="192476"/>
                  <a:pt x="593605" y="196232"/>
                  <a:pt x="601153" y="192476"/>
                </a:cubicBezTo>
                <a:cubicBezTo>
                  <a:pt x="601153" y="192476"/>
                  <a:pt x="597379" y="196232"/>
                  <a:pt x="601153" y="196232"/>
                </a:cubicBezTo>
                <a:cubicBezTo>
                  <a:pt x="597379" y="196232"/>
                  <a:pt x="589831" y="199987"/>
                  <a:pt x="589831" y="199987"/>
                </a:cubicBezTo>
                <a:cubicBezTo>
                  <a:pt x="586057" y="203743"/>
                  <a:pt x="586057" y="203743"/>
                  <a:pt x="586057" y="203743"/>
                </a:cubicBezTo>
                <a:cubicBezTo>
                  <a:pt x="582283" y="203743"/>
                  <a:pt x="586057" y="199987"/>
                  <a:pt x="582283" y="203743"/>
                </a:cubicBezTo>
                <a:cubicBezTo>
                  <a:pt x="582283" y="203743"/>
                  <a:pt x="586057" y="203743"/>
                  <a:pt x="586057" y="203743"/>
                </a:cubicBezTo>
                <a:cubicBezTo>
                  <a:pt x="589831" y="203743"/>
                  <a:pt x="601153" y="199987"/>
                  <a:pt x="601153" y="203743"/>
                </a:cubicBezTo>
                <a:cubicBezTo>
                  <a:pt x="597379" y="203743"/>
                  <a:pt x="593605" y="207499"/>
                  <a:pt x="589831" y="207499"/>
                </a:cubicBezTo>
                <a:cubicBezTo>
                  <a:pt x="608701" y="203743"/>
                  <a:pt x="608701" y="203743"/>
                  <a:pt x="608701" y="203743"/>
                </a:cubicBezTo>
                <a:cubicBezTo>
                  <a:pt x="608701" y="203743"/>
                  <a:pt x="612475" y="203743"/>
                  <a:pt x="604927" y="207499"/>
                </a:cubicBezTo>
                <a:cubicBezTo>
                  <a:pt x="601153" y="207499"/>
                  <a:pt x="601153" y="207499"/>
                  <a:pt x="601153" y="207499"/>
                </a:cubicBezTo>
                <a:lnTo>
                  <a:pt x="603669" y="210003"/>
                </a:lnTo>
                <a:lnTo>
                  <a:pt x="601153" y="211255"/>
                </a:lnTo>
                <a:cubicBezTo>
                  <a:pt x="601153" y="211255"/>
                  <a:pt x="601153" y="211255"/>
                  <a:pt x="604927" y="211255"/>
                </a:cubicBezTo>
                <a:lnTo>
                  <a:pt x="603669" y="210003"/>
                </a:lnTo>
                <a:lnTo>
                  <a:pt x="608701" y="207499"/>
                </a:lnTo>
                <a:cubicBezTo>
                  <a:pt x="612475" y="207499"/>
                  <a:pt x="612475" y="207499"/>
                  <a:pt x="616250" y="207499"/>
                </a:cubicBezTo>
                <a:cubicBezTo>
                  <a:pt x="608701" y="211255"/>
                  <a:pt x="608701" y="211255"/>
                  <a:pt x="608701" y="211255"/>
                </a:cubicBezTo>
                <a:cubicBezTo>
                  <a:pt x="612476" y="211255"/>
                  <a:pt x="614363" y="211255"/>
                  <a:pt x="615778" y="211255"/>
                </a:cubicBezTo>
                <a:lnTo>
                  <a:pt x="616250" y="211255"/>
                </a:lnTo>
                <a:cubicBezTo>
                  <a:pt x="612475" y="215010"/>
                  <a:pt x="623798" y="211255"/>
                  <a:pt x="616250" y="218766"/>
                </a:cubicBezTo>
                <a:lnTo>
                  <a:pt x="618892" y="217264"/>
                </a:lnTo>
                <a:lnTo>
                  <a:pt x="620024" y="218766"/>
                </a:lnTo>
                <a:cubicBezTo>
                  <a:pt x="623798" y="218766"/>
                  <a:pt x="627572" y="218766"/>
                  <a:pt x="623798" y="222522"/>
                </a:cubicBezTo>
                <a:cubicBezTo>
                  <a:pt x="627572" y="222522"/>
                  <a:pt x="631346" y="222522"/>
                  <a:pt x="631346" y="222522"/>
                </a:cubicBezTo>
                <a:cubicBezTo>
                  <a:pt x="627572" y="226278"/>
                  <a:pt x="627572" y="226278"/>
                  <a:pt x="627572" y="226278"/>
                </a:cubicBezTo>
                <a:lnTo>
                  <a:pt x="625921" y="226278"/>
                </a:lnTo>
                <a:lnTo>
                  <a:pt x="625685" y="226278"/>
                </a:lnTo>
                <a:cubicBezTo>
                  <a:pt x="625685" y="226278"/>
                  <a:pt x="625685" y="226278"/>
                  <a:pt x="623798" y="226278"/>
                </a:cubicBezTo>
                <a:cubicBezTo>
                  <a:pt x="623798" y="226278"/>
                  <a:pt x="631346" y="226278"/>
                  <a:pt x="627572" y="230034"/>
                </a:cubicBezTo>
                <a:cubicBezTo>
                  <a:pt x="627572" y="226278"/>
                  <a:pt x="620024" y="230034"/>
                  <a:pt x="620024" y="230034"/>
                </a:cubicBezTo>
                <a:cubicBezTo>
                  <a:pt x="620024" y="233790"/>
                  <a:pt x="623798" y="230034"/>
                  <a:pt x="623798" y="230034"/>
                </a:cubicBezTo>
                <a:cubicBezTo>
                  <a:pt x="627572" y="230034"/>
                  <a:pt x="627572" y="230034"/>
                  <a:pt x="627572" y="230034"/>
                </a:cubicBezTo>
                <a:cubicBezTo>
                  <a:pt x="631346" y="230034"/>
                  <a:pt x="627572" y="233790"/>
                  <a:pt x="631346" y="230034"/>
                </a:cubicBezTo>
                <a:cubicBezTo>
                  <a:pt x="627572" y="230034"/>
                  <a:pt x="635120" y="230034"/>
                  <a:pt x="627572" y="233790"/>
                </a:cubicBezTo>
                <a:cubicBezTo>
                  <a:pt x="620024" y="237546"/>
                  <a:pt x="620024" y="237546"/>
                  <a:pt x="620024" y="237546"/>
                </a:cubicBezTo>
                <a:cubicBezTo>
                  <a:pt x="620024" y="237546"/>
                  <a:pt x="627572" y="233790"/>
                  <a:pt x="631346" y="233790"/>
                </a:cubicBezTo>
                <a:cubicBezTo>
                  <a:pt x="627572" y="233790"/>
                  <a:pt x="627572" y="233790"/>
                  <a:pt x="627572" y="233790"/>
                </a:cubicBezTo>
                <a:cubicBezTo>
                  <a:pt x="638894" y="230034"/>
                  <a:pt x="627572" y="237546"/>
                  <a:pt x="635120" y="233790"/>
                </a:cubicBezTo>
                <a:cubicBezTo>
                  <a:pt x="631346" y="237546"/>
                  <a:pt x="635120" y="237546"/>
                  <a:pt x="631346" y="241301"/>
                </a:cubicBezTo>
                <a:cubicBezTo>
                  <a:pt x="635120" y="237546"/>
                  <a:pt x="638894" y="237546"/>
                  <a:pt x="635120" y="241301"/>
                </a:cubicBezTo>
                <a:cubicBezTo>
                  <a:pt x="631346" y="241301"/>
                  <a:pt x="627572" y="245057"/>
                  <a:pt x="627572" y="248813"/>
                </a:cubicBezTo>
                <a:lnTo>
                  <a:pt x="637438" y="245540"/>
                </a:lnTo>
                <a:lnTo>
                  <a:pt x="638894" y="245585"/>
                </a:lnTo>
                <a:cubicBezTo>
                  <a:pt x="638894" y="245996"/>
                  <a:pt x="637951" y="246935"/>
                  <a:pt x="635120" y="248813"/>
                </a:cubicBezTo>
                <a:cubicBezTo>
                  <a:pt x="635120" y="248813"/>
                  <a:pt x="631346" y="248813"/>
                  <a:pt x="631346" y="248813"/>
                </a:cubicBezTo>
                <a:cubicBezTo>
                  <a:pt x="620024" y="256325"/>
                  <a:pt x="638894" y="248813"/>
                  <a:pt x="635120" y="252569"/>
                </a:cubicBezTo>
                <a:lnTo>
                  <a:pt x="640404" y="249940"/>
                </a:lnTo>
                <a:lnTo>
                  <a:pt x="640266" y="250179"/>
                </a:lnTo>
                <a:lnTo>
                  <a:pt x="639366" y="250691"/>
                </a:lnTo>
                <a:cubicBezTo>
                  <a:pt x="639838" y="250691"/>
                  <a:pt x="640781" y="250691"/>
                  <a:pt x="638894" y="252569"/>
                </a:cubicBezTo>
                <a:lnTo>
                  <a:pt x="640266" y="250179"/>
                </a:lnTo>
                <a:lnTo>
                  <a:pt x="642668" y="248813"/>
                </a:lnTo>
                <a:cubicBezTo>
                  <a:pt x="639838" y="254447"/>
                  <a:pt x="645499" y="253743"/>
                  <a:pt x="643729" y="256207"/>
                </a:cubicBezTo>
                <a:lnTo>
                  <a:pt x="642668" y="257057"/>
                </a:lnTo>
                <a:lnTo>
                  <a:pt x="642668" y="256325"/>
                </a:lnTo>
                <a:lnTo>
                  <a:pt x="642438" y="257242"/>
                </a:lnTo>
                <a:lnTo>
                  <a:pt x="638894" y="260080"/>
                </a:lnTo>
                <a:lnTo>
                  <a:pt x="641725" y="260080"/>
                </a:lnTo>
                <a:lnTo>
                  <a:pt x="641027" y="260477"/>
                </a:lnTo>
                <a:lnTo>
                  <a:pt x="640781" y="260550"/>
                </a:lnTo>
                <a:cubicBezTo>
                  <a:pt x="637007" y="261958"/>
                  <a:pt x="633233" y="263836"/>
                  <a:pt x="635120" y="263836"/>
                </a:cubicBezTo>
                <a:lnTo>
                  <a:pt x="641027" y="260477"/>
                </a:lnTo>
                <a:lnTo>
                  <a:pt x="642366" y="260080"/>
                </a:lnTo>
                <a:lnTo>
                  <a:pt x="642668" y="260080"/>
                </a:lnTo>
                <a:lnTo>
                  <a:pt x="642668" y="259991"/>
                </a:lnTo>
                <a:lnTo>
                  <a:pt x="645734" y="259083"/>
                </a:lnTo>
                <a:cubicBezTo>
                  <a:pt x="646914" y="258907"/>
                  <a:pt x="647386" y="259142"/>
                  <a:pt x="646442" y="260080"/>
                </a:cubicBezTo>
                <a:cubicBezTo>
                  <a:pt x="642668" y="263836"/>
                  <a:pt x="642668" y="263836"/>
                  <a:pt x="642668" y="263836"/>
                </a:cubicBezTo>
                <a:cubicBezTo>
                  <a:pt x="650216" y="260080"/>
                  <a:pt x="650216" y="260080"/>
                  <a:pt x="650216" y="260080"/>
                </a:cubicBezTo>
                <a:cubicBezTo>
                  <a:pt x="650216" y="263836"/>
                  <a:pt x="642668" y="263836"/>
                  <a:pt x="638894" y="267592"/>
                </a:cubicBezTo>
                <a:cubicBezTo>
                  <a:pt x="638894" y="267592"/>
                  <a:pt x="638894" y="267592"/>
                  <a:pt x="642668" y="267592"/>
                </a:cubicBezTo>
                <a:cubicBezTo>
                  <a:pt x="638894" y="271348"/>
                  <a:pt x="638894" y="271348"/>
                  <a:pt x="638894" y="271348"/>
                </a:cubicBezTo>
                <a:cubicBezTo>
                  <a:pt x="642668" y="267592"/>
                  <a:pt x="638894" y="271348"/>
                  <a:pt x="642668" y="271348"/>
                </a:cubicBezTo>
                <a:cubicBezTo>
                  <a:pt x="642668" y="271348"/>
                  <a:pt x="646442" y="267592"/>
                  <a:pt x="646442" y="267592"/>
                </a:cubicBezTo>
                <a:cubicBezTo>
                  <a:pt x="646442" y="267592"/>
                  <a:pt x="646442" y="267592"/>
                  <a:pt x="650216" y="267592"/>
                </a:cubicBezTo>
                <a:cubicBezTo>
                  <a:pt x="646442" y="267592"/>
                  <a:pt x="646442" y="267592"/>
                  <a:pt x="646442" y="271348"/>
                </a:cubicBezTo>
                <a:cubicBezTo>
                  <a:pt x="646442" y="275103"/>
                  <a:pt x="646442" y="275103"/>
                  <a:pt x="646442" y="275103"/>
                </a:cubicBezTo>
                <a:cubicBezTo>
                  <a:pt x="653990" y="271348"/>
                  <a:pt x="650216" y="275103"/>
                  <a:pt x="653990" y="271348"/>
                </a:cubicBezTo>
                <a:cubicBezTo>
                  <a:pt x="657764" y="271348"/>
                  <a:pt x="653990" y="275103"/>
                  <a:pt x="653990" y="275103"/>
                </a:cubicBezTo>
                <a:cubicBezTo>
                  <a:pt x="653990" y="278859"/>
                  <a:pt x="653990" y="278859"/>
                  <a:pt x="657764" y="275103"/>
                </a:cubicBezTo>
                <a:lnTo>
                  <a:pt x="649273" y="281676"/>
                </a:lnTo>
                <a:lnTo>
                  <a:pt x="652103" y="280737"/>
                </a:lnTo>
                <a:cubicBezTo>
                  <a:pt x="654934" y="279798"/>
                  <a:pt x="657764" y="278859"/>
                  <a:pt x="657764" y="278859"/>
                </a:cubicBezTo>
                <a:cubicBezTo>
                  <a:pt x="657764" y="282615"/>
                  <a:pt x="665312" y="278859"/>
                  <a:pt x="657764" y="286371"/>
                </a:cubicBezTo>
                <a:cubicBezTo>
                  <a:pt x="661538" y="282615"/>
                  <a:pt x="661538" y="282615"/>
                  <a:pt x="661538" y="282615"/>
                </a:cubicBezTo>
                <a:cubicBezTo>
                  <a:pt x="661538" y="286371"/>
                  <a:pt x="669086" y="286371"/>
                  <a:pt x="661538" y="290127"/>
                </a:cubicBezTo>
                <a:cubicBezTo>
                  <a:pt x="661538" y="290127"/>
                  <a:pt x="657764" y="293883"/>
                  <a:pt x="653990" y="293883"/>
                </a:cubicBezTo>
                <a:cubicBezTo>
                  <a:pt x="657764" y="293883"/>
                  <a:pt x="650216" y="297639"/>
                  <a:pt x="657764" y="293883"/>
                </a:cubicBezTo>
                <a:cubicBezTo>
                  <a:pt x="661538" y="293883"/>
                  <a:pt x="665312" y="290127"/>
                  <a:pt x="665312" y="290127"/>
                </a:cubicBezTo>
                <a:cubicBezTo>
                  <a:pt x="669086" y="290127"/>
                  <a:pt x="669086" y="290127"/>
                  <a:pt x="665312" y="293883"/>
                </a:cubicBezTo>
                <a:cubicBezTo>
                  <a:pt x="669086" y="293883"/>
                  <a:pt x="669086" y="293883"/>
                  <a:pt x="669086" y="293883"/>
                </a:cubicBezTo>
                <a:cubicBezTo>
                  <a:pt x="665312" y="293883"/>
                  <a:pt x="665312" y="297639"/>
                  <a:pt x="665312" y="297639"/>
                </a:cubicBezTo>
                <a:cubicBezTo>
                  <a:pt x="669086" y="297639"/>
                  <a:pt x="676634" y="293883"/>
                  <a:pt x="672860" y="297639"/>
                </a:cubicBezTo>
                <a:cubicBezTo>
                  <a:pt x="672860" y="301394"/>
                  <a:pt x="672860" y="305150"/>
                  <a:pt x="665312" y="305150"/>
                </a:cubicBezTo>
                <a:cubicBezTo>
                  <a:pt x="680408" y="301394"/>
                  <a:pt x="680408" y="305150"/>
                  <a:pt x="684183" y="308906"/>
                </a:cubicBezTo>
                <a:cubicBezTo>
                  <a:pt x="672860" y="312661"/>
                  <a:pt x="672860" y="312661"/>
                  <a:pt x="672860" y="312661"/>
                </a:cubicBezTo>
                <a:cubicBezTo>
                  <a:pt x="672860" y="316417"/>
                  <a:pt x="680408" y="312661"/>
                  <a:pt x="680408" y="312661"/>
                </a:cubicBezTo>
                <a:cubicBezTo>
                  <a:pt x="684183" y="308906"/>
                  <a:pt x="680408" y="312661"/>
                  <a:pt x="684183" y="308906"/>
                </a:cubicBezTo>
                <a:cubicBezTo>
                  <a:pt x="684183" y="308906"/>
                  <a:pt x="680408" y="312661"/>
                  <a:pt x="687957" y="308906"/>
                </a:cubicBezTo>
                <a:lnTo>
                  <a:pt x="684182" y="312662"/>
                </a:lnTo>
                <a:lnTo>
                  <a:pt x="661538" y="323929"/>
                </a:lnTo>
                <a:cubicBezTo>
                  <a:pt x="657764" y="331440"/>
                  <a:pt x="653990" y="327685"/>
                  <a:pt x="653990" y="331440"/>
                </a:cubicBezTo>
                <a:cubicBezTo>
                  <a:pt x="657764" y="331440"/>
                  <a:pt x="665312" y="323929"/>
                  <a:pt x="669086" y="323929"/>
                </a:cubicBezTo>
                <a:cubicBezTo>
                  <a:pt x="669086" y="323929"/>
                  <a:pt x="680408" y="316417"/>
                  <a:pt x="684183" y="316417"/>
                </a:cubicBezTo>
                <a:cubicBezTo>
                  <a:pt x="680408" y="320173"/>
                  <a:pt x="680408" y="316417"/>
                  <a:pt x="676634" y="320173"/>
                </a:cubicBezTo>
                <a:cubicBezTo>
                  <a:pt x="672860" y="323929"/>
                  <a:pt x="680408" y="320173"/>
                  <a:pt x="680408" y="320173"/>
                </a:cubicBezTo>
                <a:lnTo>
                  <a:pt x="689466" y="317168"/>
                </a:lnTo>
                <a:lnTo>
                  <a:pt x="680408" y="323929"/>
                </a:lnTo>
                <a:cubicBezTo>
                  <a:pt x="684183" y="320173"/>
                  <a:pt x="687957" y="320173"/>
                  <a:pt x="695505" y="316417"/>
                </a:cubicBezTo>
                <a:cubicBezTo>
                  <a:pt x="695505" y="316417"/>
                  <a:pt x="691731" y="320173"/>
                  <a:pt x="687957" y="320173"/>
                </a:cubicBezTo>
                <a:cubicBezTo>
                  <a:pt x="684183" y="323929"/>
                  <a:pt x="695505" y="316417"/>
                  <a:pt x="687957" y="323929"/>
                </a:cubicBezTo>
                <a:cubicBezTo>
                  <a:pt x="687957" y="323929"/>
                  <a:pt x="689844" y="322990"/>
                  <a:pt x="690788" y="322990"/>
                </a:cubicBezTo>
                <a:lnTo>
                  <a:pt x="689128" y="325742"/>
                </a:lnTo>
                <a:lnTo>
                  <a:pt x="688901" y="325807"/>
                </a:lnTo>
                <a:cubicBezTo>
                  <a:pt x="687957" y="325807"/>
                  <a:pt x="687957" y="325807"/>
                  <a:pt x="687957" y="327685"/>
                </a:cubicBezTo>
                <a:lnTo>
                  <a:pt x="689128" y="325742"/>
                </a:lnTo>
                <a:lnTo>
                  <a:pt x="695505" y="323929"/>
                </a:lnTo>
                <a:cubicBezTo>
                  <a:pt x="695505" y="320173"/>
                  <a:pt x="687957" y="323929"/>
                  <a:pt x="695505" y="320173"/>
                </a:cubicBezTo>
                <a:cubicBezTo>
                  <a:pt x="691731" y="323929"/>
                  <a:pt x="699279" y="320173"/>
                  <a:pt x="699279" y="320173"/>
                </a:cubicBezTo>
                <a:lnTo>
                  <a:pt x="703053" y="320173"/>
                </a:lnTo>
                <a:cubicBezTo>
                  <a:pt x="703053" y="320173"/>
                  <a:pt x="695505" y="323929"/>
                  <a:pt x="695505" y="327685"/>
                </a:cubicBezTo>
                <a:cubicBezTo>
                  <a:pt x="691731" y="327685"/>
                  <a:pt x="691731" y="327685"/>
                  <a:pt x="691731" y="327685"/>
                </a:cubicBezTo>
                <a:cubicBezTo>
                  <a:pt x="691731" y="327685"/>
                  <a:pt x="687957" y="331440"/>
                  <a:pt x="691731" y="331440"/>
                </a:cubicBezTo>
                <a:lnTo>
                  <a:pt x="699279" y="327685"/>
                </a:lnTo>
                <a:lnTo>
                  <a:pt x="702867" y="324114"/>
                </a:lnTo>
                <a:lnTo>
                  <a:pt x="703053" y="323929"/>
                </a:lnTo>
                <a:lnTo>
                  <a:pt x="702979" y="324039"/>
                </a:lnTo>
                <a:lnTo>
                  <a:pt x="695505" y="335196"/>
                </a:lnTo>
                <a:cubicBezTo>
                  <a:pt x="687957" y="338952"/>
                  <a:pt x="687957" y="338952"/>
                  <a:pt x="687957" y="338952"/>
                </a:cubicBezTo>
                <a:cubicBezTo>
                  <a:pt x="684183" y="342708"/>
                  <a:pt x="684183" y="342708"/>
                  <a:pt x="676634" y="346464"/>
                </a:cubicBezTo>
                <a:cubicBezTo>
                  <a:pt x="676634" y="346464"/>
                  <a:pt x="680408" y="346464"/>
                  <a:pt x="680408" y="346464"/>
                </a:cubicBezTo>
                <a:cubicBezTo>
                  <a:pt x="691731" y="338952"/>
                  <a:pt x="695505" y="338952"/>
                  <a:pt x="703053" y="331440"/>
                </a:cubicBezTo>
                <a:cubicBezTo>
                  <a:pt x="704940" y="331440"/>
                  <a:pt x="700223" y="335196"/>
                  <a:pt x="696920" y="338013"/>
                </a:cubicBezTo>
                <a:lnTo>
                  <a:pt x="695505" y="339450"/>
                </a:lnTo>
                <a:lnTo>
                  <a:pt x="695505" y="338952"/>
                </a:lnTo>
                <a:cubicBezTo>
                  <a:pt x="691731" y="342708"/>
                  <a:pt x="687957" y="346464"/>
                  <a:pt x="687957" y="346464"/>
                </a:cubicBezTo>
                <a:cubicBezTo>
                  <a:pt x="691731" y="346464"/>
                  <a:pt x="691731" y="346464"/>
                  <a:pt x="695505" y="342708"/>
                </a:cubicBezTo>
                <a:lnTo>
                  <a:pt x="699419" y="339787"/>
                </a:lnTo>
                <a:lnTo>
                  <a:pt x="699751" y="341769"/>
                </a:lnTo>
                <a:cubicBezTo>
                  <a:pt x="699279" y="342708"/>
                  <a:pt x="699279" y="342708"/>
                  <a:pt x="703053" y="338952"/>
                </a:cubicBezTo>
                <a:cubicBezTo>
                  <a:pt x="703053" y="338952"/>
                  <a:pt x="706827" y="335196"/>
                  <a:pt x="710601" y="335196"/>
                </a:cubicBezTo>
                <a:cubicBezTo>
                  <a:pt x="706827" y="338952"/>
                  <a:pt x="714375" y="331440"/>
                  <a:pt x="714375" y="335196"/>
                </a:cubicBezTo>
                <a:cubicBezTo>
                  <a:pt x="710601" y="338952"/>
                  <a:pt x="710601" y="338952"/>
                  <a:pt x="710601" y="338952"/>
                </a:cubicBezTo>
                <a:cubicBezTo>
                  <a:pt x="703053" y="342708"/>
                  <a:pt x="710601" y="335196"/>
                  <a:pt x="703053" y="342708"/>
                </a:cubicBezTo>
                <a:cubicBezTo>
                  <a:pt x="703053" y="342708"/>
                  <a:pt x="691731" y="350219"/>
                  <a:pt x="699279" y="346464"/>
                </a:cubicBezTo>
                <a:cubicBezTo>
                  <a:pt x="691731" y="353975"/>
                  <a:pt x="699279" y="346464"/>
                  <a:pt x="691731" y="350219"/>
                </a:cubicBezTo>
                <a:cubicBezTo>
                  <a:pt x="691731" y="350219"/>
                  <a:pt x="687957" y="357731"/>
                  <a:pt x="680408" y="361487"/>
                </a:cubicBezTo>
                <a:cubicBezTo>
                  <a:pt x="680408" y="361487"/>
                  <a:pt x="684183" y="361487"/>
                  <a:pt x="684183" y="361487"/>
                </a:cubicBezTo>
                <a:cubicBezTo>
                  <a:pt x="687957" y="357731"/>
                  <a:pt x="687957" y="357731"/>
                  <a:pt x="691731" y="353975"/>
                </a:cubicBezTo>
                <a:cubicBezTo>
                  <a:pt x="691731" y="353975"/>
                  <a:pt x="695505" y="353975"/>
                  <a:pt x="699279" y="350219"/>
                </a:cubicBezTo>
                <a:cubicBezTo>
                  <a:pt x="699279" y="353975"/>
                  <a:pt x="695505" y="357731"/>
                  <a:pt x="695505" y="357731"/>
                </a:cubicBezTo>
                <a:cubicBezTo>
                  <a:pt x="695505" y="357731"/>
                  <a:pt x="695505" y="357731"/>
                  <a:pt x="695505" y="361487"/>
                </a:cubicBezTo>
                <a:cubicBezTo>
                  <a:pt x="703053" y="353975"/>
                  <a:pt x="699279" y="361487"/>
                  <a:pt x="703053" y="357731"/>
                </a:cubicBezTo>
                <a:lnTo>
                  <a:pt x="703598" y="357189"/>
                </a:lnTo>
                <a:lnTo>
                  <a:pt x="710601" y="350220"/>
                </a:lnTo>
                <a:lnTo>
                  <a:pt x="709186" y="353506"/>
                </a:lnTo>
                <a:cubicBezTo>
                  <a:pt x="707770" y="354914"/>
                  <a:pt x="706827" y="355853"/>
                  <a:pt x="710601" y="353975"/>
                </a:cubicBezTo>
                <a:lnTo>
                  <a:pt x="706295" y="357189"/>
                </a:lnTo>
                <a:lnTo>
                  <a:pt x="695505" y="365242"/>
                </a:lnTo>
                <a:cubicBezTo>
                  <a:pt x="699279" y="361487"/>
                  <a:pt x="691731" y="365242"/>
                  <a:pt x="691731" y="368998"/>
                </a:cubicBezTo>
                <a:cubicBezTo>
                  <a:pt x="695505" y="365242"/>
                  <a:pt x="699279" y="365242"/>
                  <a:pt x="699279" y="365242"/>
                </a:cubicBezTo>
                <a:cubicBezTo>
                  <a:pt x="695505" y="368998"/>
                  <a:pt x="703053" y="368998"/>
                  <a:pt x="703053" y="368998"/>
                </a:cubicBezTo>
                <a:cubicBezTo>
                  <a:pt x="703053" y="370876"/>
                  <a:pt x="701166" y="372754"/>
                  <a:pt x="699279" y="374632"/>
                </a:cubicBezTo>
                <a:lnTo>
                  <a:pt x="698021" y="376510"/>
                </a:lnTo>
                <a:lnTo>
                  <a:pt x="695505" y="376510"/>
                </a:lnTo>
                <a:lnTo>
                  <a:pt x="696784" y="378038"/>
                </a:lnTo>
                <a:lnTo>
                  <a:pt x="695505" y="380266"/>
                </a:lnTo>
                <a:cubicBezTo>
                  <a:pt x="695505" y="380266"/>
                  <a:pt x="699279" y="380266"/>
                  <a:pt x="699279" y="380266"/>
                </a:cubicBezTo>
                <a:cubicBezTo>
                  <a:pt x="691731" y="384022"/>
                  <a:pt x="691731" y="384022"/>
                  <a:pt x="691731" y="384022"/>
                </a:cubicBezTo>
                <a:cubicBezTo>
                  <a:pt x="689844" y="384022"/>
                  <a:pt x="689844" y="384022"/>
                  <a:pt x="689844" y="384491"/>
                </a:cubicBezTo>
                <a:lnTo>
                  <a:pt x="689467" y="385148"/>
                </a:lnTo>
                <a:lnTo>
                  <a:pt x="676634" y="391533"/>
                </a:lnTo>
                <a:cubicBezTo>
                  <a:pt x="680408" y="387777"/>
                  <a:pt x="680408" y="387777"/>
                  <a:pt x="680408" y="387777"/>
                </a:cubicBezTo>
                <a:cubicBezTo>
                  <a:pt x="680408" y="387777"/>
                  <a:pt x="672860" y="391533"/>
                  <a:pt x="672860" y="391533"/>
                </a:cubicBezTo>
                <a:cubicBezTo>
                  <a:pt x="676634" y="387777"/>
                  <a:pt x="672860" y="384022"/>
                  <a:pt x="672860" y="384022"/>
                </a:cubicBezTo>
                <a:cubicBezTo>
                  <a:pt x="676634" y="380266"/>
                  <a:pt x="676634" y="380266"/>
                  <a:pt x="676634" y="380266"/>
                </a:cubicBezTo>
                <a:cubicBezTo>
                  <a:pt x="669086" y="384022"/>
                  <a:pt x="672860" y="380266"/>
                  <a:pt x="669086" y="380266"/>
                </a:cubicBezTo>
                <a:cubicBezTo>
                  <a:pt x="669086" y="376510"/>
                  <a:pt x="661538" y="380266"/>
                  <a:pt x="665312" y="372754"/>
                </a:cubicBezTo>
                <a:cubicBezTo>
                  <a:pt x="661538" y="372754"/>
                  <a:pt x="657764" y="372754"/>
                  <a:pt x="657764" y="368998"/>
                </a:cubicBezTo>
                <a:cubicBezTo>
                  <a:pt x="661538" y="365242"/>
                  <a:pt x="661538" y="365242"/>
                  <a:pt x="661538" y="365242"/>
                </a:cubicBezTo>
                <a:cubicBezTo>
                  <a:pt x="657764" y="368998"/>
                  <a:pt x="665312" y="361487"/>
                  <a:pt x="665312" y="361487"/>
                </a:cubicBezTo>
                <a:cubicBezTo>
                  <a:pt x="661538" y="365242"/>
                  <a:pt x="657764" y="365242"/>
                  <a:pt x="653990" y="368998"/>
                </a:cubicBezTo>
                <a:cubicBezTo>
                  <a:pt x="657764" y="361487"/>
                  <a:pt x="650216" y="365242"/>
                  <a:pt x="646442" y="365242"/>
                </a:cubicBezTo>
                <a:cubicBezTo>
                  <a:pt x="650216" y="361487"/>
                  <a:pt x="650216" y="361487"/>
                  <a:pt x="650216" y="361487"/>
                </a:cubicBezTo>
                <a:cubicBezTo>
                  <a:pt x="642668" y="365242"/>
                  <a:pt x="646442" y="361487"/>
                  <a:pt x="646442" y="357731"/>
                </a:cubicBezTo>
                <a:cubicBezTo>
                  <a:pt x="650216" y="357731"/>
                  <a:pt x="650216" y="353975"/>
                  <a:pt x="650216" y="353975"/>
                </a:cubicBezTo>
                <a:cubicBezTo>
                  <a:pt x="642668" y="357731"/>
                  <a:pt x="642668" y="357731"/>
                  <a:pt x="638894" y="357731"/>
                </a:cubicBezTo>
                <a:cubicBezTo>
                  <a:pt x="638894" y="357731"/>
                  <a:pt x="638894" y="353975"/>
                  <a:pt x="642668" y="350219"/>
                </a:cubicBezTo>
                <a:cubicBezTo>
                  <a:pt x="631346" y="353975"/>
                  <a:pt x="631346" y="346464"/>
                  <a:pt x="623798" y="346464"/>
                </a:cubicBezTo>
                <a:cubicBezTo>
                  <a:pt x="627572" y="342708"/>
                  <a:pt x="627572" y="342708"/>
                  <a:pt x="627572" y="342708"/>
                </a:cubicBezTo>
                <a:cubicBezTo>
                  <a:pt x="616250" y="346464"/>
                  <a:pt x="623798" y="335196"/>
                  <a:pt x="616250" y="335196"/>
                </a:cubicBezTo>
                <a:cubicBezTo>
                  <a:pt x="623798" y="331440"/>
                  <a:pt x="623798" y="331440"/>
                  <a:pt x="623798" y="331440"/>
                </a:cubicBezTo>
                <a:cubicBezTo>
                  <a:pt x="627572" y="327685"/>
                  <a:pt x="620024" y="327685"/>
                  <a:pt x="616250" y="331440"/>
                </a:cubicBezTo>
                <a:cubicBezTo>
                  <a:pt x="616250" y="331440"/>
                  <a:pt x="608701" y="331440"/>
                  <a:pt x="616250" y="327685"/>
                </a:cubicBezTo>
                <a:cubicBezTo>
                  <a:pt x="616250" y="323929"/>
                  <a:pt x="612475" y="327685"/>
                  <a:pt x="608701" y="327685"/>
                </a:cubicBezTo>
                <a:cubicBezTo>
                  <a:pt x="612475" y="323929"/>
                  <a:pt x="612475" y="323929"/>
                  <a:pt x="608701" y="323929"/>
                </a:cubicBezTo>
                <a:cubicBezTo>
                  <a:pt x="608701" y="323929"/>
                  <a:pt x="612475" y="320173"/>
                  <a:pt x="612475" y="320173"/>
                </a:cubicBezTo>
                <a:cubicBezTo>
                  <a:pt x="612475" y="320173"/>
                  <a:pt x="616250" y="316417"/>
                  <a:pt x="604927" y="320173"/>
                </a:cubicBezTo>
                <a:cubicBezTo>
                  <a:pt x="608701" y="316417"/>
                  <a:pt x="597379" y="320173"/>
                  <a:pt x="604927" y="312661"/>
                </a:cubicBezTo>
                <a:cubicBezTo>
                  <a:pt x="601153" y="312661"/>
                  <a:pt x="601153" y="312661"/>
                  <a:pt x="597379" y="316417"/>
                </a:cubicBezTo>
                <a:cubicBezTo>
                  <a:pt x="597379" y="312661"/>
                  <a:pt x="601153" y="308906"/>
                  <a:pt x="597379" y="308906"/>
                </a:cubicBezTo>
                <a:cubicBezTo>
                  <a:pt x="589831" y="308906"/>
                  <a:pt x="597379" y="297639"/>
                  <a:pt x="597379" y="297639"/>
                </a:cubicBezTo>
                <a:cubicBezTo>
                  <a:pt x="586057" y="293883"/>
                  <a:pt x="586057" y="286371"/>
                  <a:pt x="586057" y="282615"/>
                </a:cubicBezTo>
                <a:cubicBezTo>
                  <a:pt x="578509" y="282615"/>
                  <a:pt x="593605" y="275103"/>
                  <a:pt x="578509" y="278859"/>
                </a:cubicBezTo>
                <a:cubicBezTo>
                  <a:pt x="582283" y="278859"/>
                  <a:pt x="578509" y="275103"/>
                  <a:pt x="586057" y="275103"/>
                </a:cubicBezTo>
                <a:cubicBezTo>
                  <a:pt x="578509" y="275103"/>
                  <a:pt x="586057" y="267592"/>
                  <a:pt x="578509" y="271348"/>
                </a:cubicBezTo>
                <a:cubicBezTo>
                  <a:pt x="582283" y="271348"/>
                  <a:pt x="582283" y="271348"/>
                  <a:pt x="582283" y="271348"/>
                </a:cubicBezTo>
                <a:cubicBezTo>
                  <a:pt x="586057" y="267592"/>
                  <a:pt x="578509" y="267592"/>
                  <a:pt x="582283" y="263836"/>
                </a:cubicBezTo>
                <a:cubicBezTo>
                  <a:pt x="582283" y="263836"/>
                  <a:pt x="582283" y="263836"/>
                  <a:pt x="586057" y="263836"/>
                </a:cubicBezTo>
                <a:cubicBezTo>
                  <a:pt x="587944" y="261958"/>
                  <a:pt x="585114" y="261958"/>
                  <a:pt x="583227" y="261958"/>
                </a:cubicBezTo>
                <a:lnTo>
                  <a:pt x="582519" y="261841"/>
                </a:lnTo>
                <a:lnTo>
                  <a:pt x="586057" y="260080"/>
                </a:lnTo>
                <a:cubicBezTo>
                  <a:pt x="583227" y="261019"/>
                  <a:pt x="582047" y="261489"/>
                  <a:pt x="581811" y="261724"/>
                </a:cubicBezTo>
                <a:lnTo>
                  <a:pt x="582519" y="261841"/>
                </a:lnTo>
                <a:lnTo>
                  <a:pt x="582283" y="261958"/>
                </a:lnTo>
                <a:cubicBezTo>
                  <a:pt x="580396" y="262898"/>
                  <a:pt x="578509" y="263836"/>
                  <a:pt x="578509" y="263836"/>
                </a:cubicBezTo>
                <a:cubicBezTo>
                  <a:pt x="582283" y="256325"/>
                  <a:pt x="574735" y="252569"/>
                  <a:pt x="570961" y="248813"/>
                </a:cubicBezTo>
                <a:cubicBezTo>
                  <a:pt x="574735" y="245057"/>
                  <a:pt x="586057" y="245057"/>
                  <a:pt x="578509" y="245057"/>
                </a:cubicBezTo>
                <a:cubicBezTo>
                  <a:pt x="578509" y="241301"/>
                  <a:pt x="574735" y="245057"/>
                  <a:pt x="574735" y="245057"/>
                </a:cubicBezTo>
                <a:cubicBezTo>
                  <a:pt x="570961" y="245057"/>
                  <a:pt x="586057" y="237546"/>
                  <a:pt x="582283" y="241301"/>
                </a:cubicBezTo>
                <a:cubicBezTo>
                  <a:pt x="574735" y="241301"/>
                  <a:pt x="578509" y="241301"/>
                  <a:pt x="574735" y="241301"/>
                </a:cubicBezTo>
                <a:lnTo>
                  <a:pt x="578509" y="237546"/>
                </a:lnTo>
                <a:lnTo>
                  <a:pt x="578509" y="233790"/>
                </a:lnTo>
                <a:cubicBezTo>
                  <a:pt x="570961" y="237546"/>
                  <a:pt x="574735" y="233790"/>
                  <a:pt x="563413" y="233790"/>
                </a:cubicBezTo>
                <a:cubicBezTo>
                  <a:pt x="555865" y="226278"/>
                  <a:pt x="548317" y="218766"/>
                  <a:pt x="540768" y="207499"/>
                </a:cubicBezTo>
                <a:cubicBezTo>
                  <a:pt x="540768" y="196232"/>
                  <a:pt x="533220" y="188720"/>
                  <a:pt x="533220" y="177452"/>
                </a:cubicBezTo>
                <a:cubicBezTo>
                  <a:pt x="540768" y="169942"/>
                  <a:pt x="540768" y="169942"/>
                  <a:pt x="536994" y="169942"/>
                </a:cubicBezTo>
                <a:cubicBezTo>
                  <a:pt x="540768" y="169942"/>
                  <a:pt x="540768" y="169942"/>
                  <a:pt x="540768" y="169942"/>
                </a:cubicBezTo>
                <a:cubicBezTo>
                  <a:pt x="533220" y="169942"/>
                  <a:pt x="536994" y="166186"/>
                  <a:pt x="533220" y="169942"/>
                </a:cubicBezTo>
                <a:cubicBezTo>
                  <a:pt x="533220" y="166186"/>
                  <a:pt x="529446" y="162430"/>
                  <a:pt x="525672" y="158674"/>
                </a:cubicBezTo>
                <a:lnTo>
                  <a:pt x="529446" y="156796"/>
                </a:lnTo>
                <a:lnTo>
                  <a:pt x="529446" y="158674"/>
                </a:lnTo>
                <a:cubicBezTo>
                  <a:pt x="529446" y="158674"/>
                  <a:pt x="529446" y="158674"/>
                  <a:pt x="533220" y="154918"/>
                </a:cubicBezTo>
                <a:lnTo>
                  <a:pt x="529446" y="156796"/>
                </a:lnTo>
                <a:lnTo>
                  <a:pt x="529446" y="154918"/>
                </a:lnTo>
                <a:cubicBezTo>
                  <a:pt x="529446" y="154918"/>
                  <a:pt x="525672" y="154918"/>
                  <a:pt x="521898" y="158674"/>
                </a:cubicBezTo>
                <a:cubicBezTo>
                  <a:pt x="514350" y="151162"/>
                  <a:pt x="525672" y="136139"/>
                  <a:pt x="518124" y="128627"/>
                </a:cubicBezTo>
                <a:cubicBezTo>
                  <a:pt x="521898" y="124872"/>
                  <a:pt x="518124" y="121116"/>
                  <a:pt x="514350" y="121116"/>
                </a:cubicBezTo>
                <a:cubicBezTo>
                  <a:pt x="521898" y="109849"/>
                  <a:pt x="529446" y="98581"/>
                  <a:pt x="518124" y="94825"/>
                </a:cubicBezTo>
                <a:cubicBezTo>
                  <a:pt x="518124" y="94825"/>
                  <a:pt x="536994" y="91070"/>
                  <a:pt x="544542" y="91070"/>
                </a:cubicBezTo>
                <a:cubicBezTo>
                  <a:pt x="548316" y="90131"/>
                  <a:pt x="550203" y="90131"/>
                  <a:pt x="551147" y="90718"/>
                </a:cubicBezTo>
                <a:close/>
                <a:moveTo>
                  <a:pt x="1425098" y="0"/>
                </a:moveTo>
                <a:cubicBezTo>
                  <a:pt x="1425098" y="0"/>
                  <a:pt x="1443884" y="7541"/>
                  <a:pt x="1443884" y="15081"/>
                </a:cubicBezTo>
                <a:cubicBezTo>
                  <a:pt x="1458912" y="26392"/>
                  <a:pt x="1440127" y="22622"/>
                  <a:pt x="1447641" y="33933"/>
                </a:cubicBezTo>
                <a:cubicBezTo>
                  <a:pt x="1447641" y="33933"/>
                  <a:pt x="1436370" y="30163"/>
                  <a:pt x="1440127" y="33933"/>
                </a:cubicBezTo>
                <a:cubicBezTo>
                  <a:pt x="1447641" y="41474"/>
                  <a:pt x="1436370" y="49014"/>
                  <a:pt x="1425098" y="49014"/>
                </a:cubicBezTo>
                <a:cubicBezTo>
                  <a:pt x="1421341" y="45244"/>
                  <a:pt x="1421341" y="45244"/>
                  <a:pt x="1421341" y="45244"/>
                </a:cubicBezTo>
                <a:cubicBezTo>
                  <a:pt x="1421341" y="45244"/>
                  <a:pt x="1428855" y="52785"/>
                  <a:pt x="1425098" y="52785"/>
                </a:cubicBezTo>
                <a:cubicBezTo>
                  <a:pt x="1425098" y="52785"/>
                  <a:pt x="1425098" y="52785"/>
                  <a:pt x="1421341" y="49014"/>
                </a:cubicBezTo>
                <a:cubicBezTo>
                  <a:pt x="1425098" y="52785"/>
                  <a:pt x="1421341" y="52785"/>
                  <a:pt x="1425098" y="56555"/>
                </a:cubicBezTo>
                <a:cubicBezTo>
                  <a:pt x="1417584" y="52785"/>
                  <a:pt x="1417584" y="52785"/>
                  <a:pt x="1417584" y="52785"/>
                </a:cubicBezTo>
                <a:cubicBezTo>
                  <a:pt x="1421341" y="56555"/>
                  <a:pt x="1421341" y="56555"/>
                  <a:pt x="1421341" y="56555"/>
                </a:cubicBezTo>
                <a:cubicBezTo>
                  <a:pt x="1436370" y="64096"/>
                  <a:pt x="1417584" y="60325"/>
                  <a:pt x="1425098" y="67866"/>
                </a:cubicBezTo>
                <a:cubicBezTo>
                  <a:pt x="1421341" y="64096"/>
                  <a:pt x="1421341" y="64096"/>
                  <a:pt x="1421341" y="64096"/>
                </a:cubicBezTo>
                <a:cubicBezTo>
                  <a:pt x="1428855" y="71636"/>
                  <a:pt x="1421341" y="79177"/>
                  <a:pt x="1425098" y="82948"/>
                </a:cubicBezTo>
                <a:cubicBezTo>
                  <a:pt x="1417584" y="79177"/>
                  <a:pt x="1417584" y="79177"/>
                  <a:pt x="1417584" y="79177"/>
                </a:cubicBezTo>
                <a:cubicBezTo>
                  <a:pt x="1421341" y="82948"/>
                  <a:pt x="1421341" y="86718"/>
                  <a:pt x="1421341" y="86718"/>
                </a:cubicBezTo>
                <a:cubicBezTo>
                  <a:pt x="1417584" y="82948"/>
                  <a:pt x="1425098" y="90488"/>
                  <a:pt x="1421341" y="90488"/>
                </a:cubicBezTo>
                <a:cubicBezTo>
                  <a:pt x="1425098" y="94258"/>
                  <a:pt x="1417584" y="90488"/>
                  <a:pt x="1425098" y="94258"/>
                </a:cubicBezTo>
                <a:cubicBezTo>
                  <a:pt x="1417584" y="94258"/>
                  <a:pt x="1417584" y="94258"/>
                  <a:pt x="1417584" y="94258"/>
                </a:cubicBezTo>
                <a:cubicBezTo>
                  <a:pt x="1417584" y="98028"/>
                  <a:pt x="1417584" y="98028"/>
                  <a:pt x="1417584" y="98028"/>
                </a:cubicBezTo>
                <a:cubicBezTo>
                  <a:pt x="1417584" y="101799"/>
                  <a:pt x="1413827" y="98028"/>
                  <a:pt x="1417584" y="101799"/>
                </a:cubicBezTo>
                <a:cubicBezTo>
                  <a:pt x="1413827" y="101799"/>
                  <a:pt x="1417584" y="101799"/>
                  <a:pt x="1410070" y="98028"/>
                </a:cubicBezTo>
                <a:cubicBezTo>
                  <a:pt x="1413827" y="105569"/>
                  <a:pt x="1410070" y="113110"/>
                  <a:pt x="1406313" y="116880"/>
                </a:cubicBezTo>
                <a:cubicBezTo>
                  <a:pt x="1402556" y="116880"/>
                  <a:pt x="1402556" y="116880"/>
                  <a:pt x="1398799" y="116880"/>
                </a:cubicBezTo>
                <a:cubicBezTo>
                  <a:pt x="1398799" y="116880"/>
                  <a:pt x="1398799" y="120651"/>
                  <a:pt x="1402556" y="120651"/>
                </a:cubicBezTo>
                <a:cubicBezTo>
                  <a:pt x="1402556" y="120651"/>
                  <a:pt x="1398799" y="120651"/>
                  <a:pt x="1398799" y="120651"/>
                </a:cubicBezTo>
                <a:cubicBezTo>
                  <a:pt x="1395042" y="120651"/>
                  <a:pt x="1402556" y="124421"/>
                  <a:pt x="1398799" y="124421"/>
                </a:cubicBezTo>
                <a:cubicBezTo>
                  <a:pt x="1395042" y="120651"/>
                  <a:pt x="1395042" y="120651"/>
                  <a:pt x="1395042" y="120651"/>
                </a:cubicBezTo>
                <a:cubicBezTo>
                  <a:pt x="1398799" y="124421"/>
                  <a:pt x="1398799" y="124421"/>
                  <a:pt x="1398799" y="128191"/>
                </a:cubicBezTo>
                <a:cubicBezTo>
                  <a:pt x="1398799" y="128191"/>
                  <a:pt x="1395042" y="124421"/>
                  <a:pt x="1395042" y="124421"/>
                </a:cubicBezTo>
                <a:cubicBezTo>
                  <a:pt x="1398799" y="128191"/>
                  <a:pt x="1391284" y="128191"/>
                  <a:pt x="1395042" y="128191"/>
                </a:cubicBezTo>
                <a:cubicBezTo>
                  <a:pt x="1391284" y="128191"/>
                  <a:pt x="1391284" y="128191"/>
                  <a:pt x="1391284" y="128191"/>
                </a:cubicBezTo>
                <a:cubicBezTo>
                  <a:pt x="1398799" y="135732"/>
                  <a:pt x="1395042" y="135732"/>
                  <a:pt x="1395042" y="139502"/>
                </a:cubicBezTo>
                <a:cubicBezTo>
                  <a:pt x="1395042" y="139502"/>
                  <a:pt x="1391284" y="139502"/>
                  <a:pt x="1391284" y="143272"/>
                </a:cubicBezTo>
                <a:cubicBezTo>
                  <a:pt x="1391284" y="143272"/>
                  <a:pt x="1383770" y="139502"/>
                  <a:pt x="1383770" y="139502"/>
                </a:cubicBezTo>
                <a:cubicBezTo>
                  <a:pt x="1391284" y="147043"/>
                  <a:pt x="1383770" y="147043"/>
                  <a:pt x="1395042" y="150813"/>
                </a:cubicBezTo>
                <a:cubicBezTo>
                  <a:pt x="1391284" y="150813"/>
                  <a:pt x="1387527" y="150813"/>
                  <a:pt x="1391284" y="154583"/>
                </a:cubicBezTo>
                <a:cubicBezTo>
                  <a:pt x="1387527" y="150813"/>
                  <a:pt x="1380013" y="150813"/>
                  <a:pt x="1380013" y="147043"/>
                </a:cubicBezTo>
                <a:cubicBezTo>
                  <a:pt x="1376256" y="147043"/>
                  <a:pt x="1376256" y="147043"/>
                  <a:pt x="1376256" y="147043"/>
                </a:cubicBezTo>
                <a:cubicBezTo>
                  <a:pt x="1372499" y="143272"/>
                  <a:pt x="1376256" y="147043"/>
                  <a:pt x="1372499" y="143272"/>
                </a:cubicBezTo>
                <a:cubicBezTo>
                  <a:pt x="1372499" y="143272"/>
                  <a:pt x="1376256" y="147043"/>
                  <a:pt x="1372499" y="147043"/>
                </a:cubicBezTo>
                <a:cubicBezTo>
                  <a:pt x="1376256" y="150813"/>
                  <a:pt x="1383770" y="158354"/>
                  <a:pt x="1383770" y="158354"/>
                </a:cubicBezTo>
                <a:cubicBezTo>
                  <a:pt x="1383770" y="158354"/>
                  <a:pt x="1376256" y="154583"/>
                  <a:pt x="1376256" y="154583"/>
                </a:cubicBezTo>
                <a:cubicBezTo>
                  <a:pt x="1387527" y="165895"/>
                  <a:pt x="1387527" y="165895"/>
                  <a:pt x="1387527" y="165895"/>
                </a:cubicBezTo>
                <a:cubicBezTo>
                  <a:pt x="1387527" y="165895"/>
                  <a:pt x="1387527" y="169665"/>
                  <a:pt x="1380013" y="165895"/>
                </a:cubicBezTo>
                <a:cubicBezTo>
                  <a:pt x="1376256" y="165895"/>
                  <a:pt x="1376256" y="165895"/>
                  <a:pt x="1376256" y="165895"/>
                </a:cubicBezTo>
                <a:cubicBezTo>
                  <a:pt x="1376256" y="165895"/>
                  <a:pt x="1380013" y="169665"/>
                  <a:pt x="1383770" y="173435"/>
                </a:cubicBezTo>
                <a:cubicBezTo>
                  <a:pt x="1383770" y="173435"/>
                  <a:pt x="1380013" y="169665"/>
                  <a:pt x="1383770" y="169665"/>
                </a:cubicBezTo>
                <a:cubicBezTo>
                  <a:pt x="1387527" y="173435"/>
                  <a:pt x="1387527" y="177205"/>
                  <a:pt x="1387527" y="177205"/>
                </a:cubicBezTo>
                <a:cubicBezTo>
                  <a:pt x="1380013" y="173435"/>
                  <a:pt x="1380013" y="173435"/>
                  <a:pt x="1380013" y="173435"/>
                </a:cubicBezTo>
                <a:cubicBezTo>
                  <a:pt x="1387527" y="177205"/>
                  <a:pt x="1387527" y="180976"/>
                  <a:pt x="1387527" y="184746"/>
                </a:cubicBezTo>
                <a:cubicBezTo>
                  <a:pt x="1391284" y="184746"/>
                  <a:pt x="1383770" y="180976"/>
                  <a:pt x="1383770" y="180976"/>
                </a:cubicBezTo>
                <a:cubicBezTo>
                  <a:pt x="1380013" y="180976"/>
                  <a:pt x="1387527" y="188516"/>
                  <a:pt x="1380013" y="188516"/>
                </a:cubicBezTo>
                <a:cubicBezTo>
                  <a:pt x="1376256" y="188516"/>
                  <a:pt x="1380013" y="188516"/>
                  <a:pt x="1380013" y="192287"/>
                </a:cubicBezTo>
                <a:lnTo>
                  <a:pt x="1380438" y="191717"/>
                </a:lnTo>
                <a:lnTo>
                  <a:pt x="1380952" y="195586"/>
                </a:lnTo>
                <a:cubicBezTo>
                  <a:pt x="1380952" y="197942"/>
                  <a:pt x="1380013" y="199827"/>
                  <a:pt x="1376256" y="199827"/>
                </a:cubicBezTo>
                <a:cubicBezTo>
                  <a:pt x="1376256" y="199827"/>
                  <a:pt x="1380013" y="207368"/>
                  <a:pt x="1376256" y="203597"/>
                </a:cubicBezTo>
                <a:cubicBezTo>
                  <a:pt x="1376256" y="203597"/>
                  <a:pt x="1368742" y="199827"/>
                  <a:pt x="1368742" y="199827"/>
                </a:cubicBezTo>
                <a:cubicBezTo>
                  <a:pt x="1368742" y="203597"/>
                  <a:pt x="1372499" y="203597"/>
                  <a:pt x="1372499" y="203597"/>
                </a:cubicBezTo>
                <a:cubicBezTo>
                  <a:pt x="1372499" y="207368"/>
                  <a:pt x="1372499" y="207368"/>
                  <a:pt x="1372499" y="207368"/>
                </a:cubicBezTo>
                <a:cubicBezTo>
                  <a:pt x="1364985" y="203597"/>
                  <a:pt x="1364985" y="203597"/>
                  <a:pt x="1364985" y="203597"/>
                </a:cubicBezTo>
                <a:cubicBezTo>
                  <a:pt x="1364985" y="207368"/>
                  <a:pt x="1372499" y="211138"/>
                  <a:pt x="1372499" y="211138"/>
                </a:cubicBezTo>
                <a:cubicBezTo>
                  <a:pt x="1368742" y="211138"/>
                  <a:pt x="1368742" y="211138"/>
                  <a:pt x="1368742" y="211138"/>
                </a:cubicBezTo>
                <a:cubicBezTo>
                  <a:pt x="1380013" y="214908"/>
                  <a:pt x="1368742" y="211138"/>
                  <a:pt x="1376256" y="214908"/>
                </a:cubicBezTo>
                <a:cubicBezTo>
                  <a:pt x="1372499" y="214908"/>
                  <a:pt x="1372499" y="218678"/>
                  <a:pt x="1368742" y="214908"/>
                </a:cubicBezTo>
                <a:cubicBezTo>
                  <a:pt x="1368742" y="218678"/>
                  <a:pt x="1372499" y="222449"/>
                  <a:pt x="1368742" y="222449"/>
                </a:cubicBezTo>
                <a:cubicBezTo>
                  <a:pt x="1368742" y="222449"/>
                  <a:pt x="1368742" y="222449"/>
                  <a:pt x="1364985" y="218678"/>
                </a:cubicBezTo>
                <a:cubicBezTo>
                  <a:pt x="1364985" y="218678"/>
                  <a:pt x="1364985" y="218678"/>
                  <a:pt x="1364985" y="222449"/>
                </a:cubicBezTo>
                <a:cubicBezTo>
                  <a:pt x="1364985" y="222449"/>
                  <a:pt x="1361228" y="218678"/>
                  <a:pt x="1357471" y="218678"/>
                </a:cubicBezTo>
                <a:cubicBezTo>
                  <a:pt x="1357471" y="222449"/>
                  <a:pt x="1364985" y="226219"/>
                  <a:pt x="1364985" y="226219"/>
                </a:cubicBezTo>
                <a:cubicBezTo>
                  <a:pt x="1357471" y="222449"/>
                  <a:pt x="1372499" y="233760"/>
                  <a:pt x="1361228" y="229990"/>
                </a:cubicBezTo>
                <a:cubicBezTo>
                  <a:pt x="1361228" y="226219"/>
                  <a:pt x="1357471" y="226219"/>
                  <a:pt x="1357471" y="226219"/>
                </a:cubicBezTo>
                <a:cubicBezTo>
                  <a:pt x="1346200" y="218678"/>
                  <a:pt x="1361228" y="229990"/>
                  <a:pt x="1357471" y="229990"/>
                </a:cubicBezTo>
                <a:cubicBezTo>
                  <a:pt x="1364985" y="233760"/>
                  <a:pt x="1364985" y="233760"/>
                  <a:pt x="1364985" y="233760"/>
                </a:cubicBezTo>
                <a:cubicBezTo>
                  <a:pt x="1357471" y="229990"/>
                  <a:pt x="1364985" y="237530"/>
                  <a:pt x="1361228" y="233760"/>
                </a:cubicBezTo>
                <a:cubicBezTo>
                  <a:pt x="1361228" y="233760"/>
                  <a:pt x="1357471" y="233760"/>
                  <a:pt x="1361228" y="237530"/>
                </a:cubicBezTo>
                <a:cubicBezTo>
                  <a:pt x="1357471" y="237530"/>
                  <a:pt x="1361228" y="245071"/>
                  <a:pt x="1349957" y="241301"/>
                </a:cubicBezTo>
                <a:cubicBezTo>
                  <a:pt x="1349957" y="241301"/>
                  <a:pt x="1349957" y="241301"/>
                  <a:pt x="1353714" y="241301"/>
                </a:cubicBezTo>
                <a:cubicBezTo>
                  <a:pt x="1353714" y="241301"/>
                  <a:pt x="1353714" y="245071"/>
                  <a:pt x="1357471" y="245071"/>
                </a:cubicBezTo>
                <a:cubicBezTo>
                  <a:pt x="1353714" y="245071"/>
                  <a:pt x="1353714" y="245071"/>
                  <a:pt x="1346200" y="241301"/>
                </a:cubicBezTo>
                <a:cubicBezTo>
                  <a:pt x="1342442" y="237530"/>
                  <a:pt x="1357471" y="248841"/>
                  <a:pt x="1353714" y="248841"/>
                </a:cubicBezTo>
                <a:cubicBezTo>
                  <a:pt x="1349957" y="248841"/>
                  <a:pt x="1349957" y="245071"/>
                  <a:pt x="1349957" y="248841"/>
                </a:cubicBezTo>
                <a:cubicBezTo>
                  <a:pt x="1353714" y="252612"/>
                  <a:pt x="1353714" y="252612"/>
                  <a:pt x="1353714" y="252612"/>
                </a:cubicBezTo>
                <a:cubicBezTo>
                  <a:pt x="1353714" y="252612"/>
                  <a:pt x="1346200" y="248841"/>
                  <a:pt x="1342442" y="245071"/>
                </a:cubicBezTo>
                <a:cubicBezTo>
                  <a:pt x="1342442" y="248841"/>
                  <a:pt x="1342442" y="248841"/>
                  <a:pt x="1346200" y="248841"/>
                </a:cubicBezTo>
                <a:lnTo>
                  <a:pt x="1342442" y="248841"/>
                </a:lnTo>
                <a:lnTo>
                  <a:pt x="1339624" y="248841"/>
                </a:lnTo>
                <a:cubicBezTo>
                  <a:pt x="1338685" y="248841"/>
                  <a:pt x="1338685" y="248841"/>
                  <a:pt x="1338685" y="248841"/>
                </a:cubicBezTo>
                <a:cubicBezTo>
                  <a:pt x="1342442" y="248841"/>
                  <a:pt x="1342442" y="248841"/>
                  <a:pt x="1342442" y="252612"/>
                </a:cubicBezTo>
                <a:cubicBezTo>
                  <a:pt x="1342442" y="252612"/>
                  <a:pt x="1346200" y="252612"/>
                  <a:pt x="1346200" y="252612"/>
                </a:cubicBezTo>
                <a:lnTo>
                  <a:pt x="1347825" y="255465"/>
                </a:lnTo>
                <a:lnTo>
                  <a:pt x="1346670" y="254968"/>
                </a:lnTo>
                <a:cubicBezTo>
                  <a:pt x="1346200" y="255440"/>
                  <a:pt x="1346200" y="256382"/>
                  <a:pt x="1346200" y="256382"/>
                </a:cubicBezTo>
                <a:cubicBezTo>
                  <a:pt x="1342442" y="256382"/>
                  <a:pt x="1338685" y="252612"/>
                  <a:pt x="1342442" y="256382"/>
                </a:cubicBezTo>
                <a:cubicBezTo>
                  <a:pt x="1338685" y="256382"/>
                  <a:pt x="1338685" y="256382"/>
                  <a:pt x="1338685" y="256382"/>
                </a:cubicBezTo>
                <a:cubicBezTo>
                  <a:pt x="1342442" y="260152"/>
                  <a:pt x="1342442" y="260152"/>
                  <a:pt x="1342442" y="260152"/>
                </a:cubicBezTo>
                <a:cubicBezTo>
                  <a:pt x="1346200" y="263923"/>
                  <a:pt x="1342442" y="263923"/>
                  <a:pt x="1346200" y="263923"/>
                </a:cubicBezTo>
                <a:cubicBezTo>
                  <a:pt x="1346200" y="267693"/>
                  <a:pt x="1342442" y="263923"/>
                  <a:pt x="1342442" y="263923"/>
                </a:cubicBezTo>
                <a:cubicBezTo>
                  <a:pt x="1338685" y="263923"/>
                  <a:pt x="1338685" y="267693"/>
                  <a:pt x="1342442" y="267693"/>
                </a:cubicBezTo>
                <a:cubicBezTo>
                  <a:pt x="1342442" y="267693"/>
                  <a:pt x="1342442" y="267693"/>
                  <a:pt x="1342442" y="271463"/>
                </a:cubicBezTo>
                <a:cubicBezTo>
                  <a:pt x="1338685" y="271463"/>
                  <a:pt x="1327414" y="263923"/>
                  <a:pt x="1331171" y="267693"/>
                </a:cubicBezTo>
                <a:cubicBezTo>
                  <a:pt x="1331171" y="267693"/>
                  <a:pt x="1338685" y="271463"/>
                  <a:pt x="1342442" y="275233"/>
                </a:cubicBezTo>
                <a:cubicBezTo>
                  <a:pt x="1338685" y="275233"/>
                  <a:pt x="1342442" y="279004"/>
                  <a:pt x="1334928" y="279004"/>
                </a:cubicBezTo>
                <a:cubicBezTo>
                  <a:pt x="1338685" y="282774"/>
                  <a:pt x="1338685" y="282774"/>
                  <a:pt x="1338685" y="282774"/>
                </a:cubicBezTo>
                <a:cubicBezTo>
                  <a:pt x="1334928" y="282774"/>
                  <a:pt x="1342442" y="290315"/>
                  <a:pt x="1331171" y="286545"/>
                </a:cubicBezTo>
                <a:cubicBezTo>
                  <a:pt x="1331171" y="286545"/>
                  <a:pt x="1327414" y="282774"/>
                  <a:pt x="1323657" y="282774"/>
                </a:cubicBezTo>
                <a:cubicBezTo>
                  <a:pt x="1327414" y="286545"/>
                  <a:pt x="1319900" y="282774"/>
                  <a:pt x="1327414" y="286545"/>
                </a:cubicBezTo>
                <a:cubicBezTo>
                  <a:pt x="1331171" y="286545"/>
                  <a:pt x="1331171" y="290315"/>
                  <a:pt x="1334928" y="290315"/>
                </a:cubicBezTo>
                <a:lnTo>
                  <a:pt x="1331834" y="293420"/>
                </a:lnTo>
                <a:lnTo>
                  <a:pt x="1328353" y="292671"/>
                </a:lnTo>
                <a:cubicBezTo>
                  <a:pt x="1327414" y="293143"/>
                  <a:pt x="1327414" y="294085"/>
                  <a:pt x="1327414" y="294085"/>
                </a:cubicBezTo>
                <a:lnTo>
                  <a:pt x="1330044" y="297855"/>
                </a:lnTo>
                <a:lnTo>
                  <a:pt x="1327414" y="297855"/>
                </a:lnTo>
                <a:lnTo>
                  <a:pt x="1330044" y="301626"/>
                </a:lnTo>
                <a:lnTo>
                  <a:pt x="1324596" y="301626"/>
                </a:lnTo>
                <a:cubicBezTo>
                  <a:pt x="1323657" y="301626"/>
                  <a:pt x="1323657" y="301626"/>
                  <a:pt x="1323657" y="301626"/>
                </a:cubicBezTo>
                <a:cubicBezTo>
                  <a:pt x="1323657" y="301626"/>
                  <a:pt x="1327414" y="305396"/>
                  <a:pt x="1327414" y="305396"/>
                </a:cubicBezTo>
                <a:cubicBezTo>
                  <a:pt x="1323657" y="305396"/>
                  <a:pt x="1323657" y="305396"/>
                  <a:pt x="1319900" y="301626"/>
                </a:cubicBezTo>
                <a:cubicBezTo>
                  <a:pt x="1327414" y="312937"/>
                  <a:pt x="1327414" y="316707"/>
                  <a:pt x="1323657" y="320477"/>
                </a:cubicBezTo>
                <a:cubicBezTo>
                  <a:pt x="1325536" y="320477"/>
                  <a:pt x="1323657" y="319535"/>
                  <a:pt x="1321779" y="319064"/>
                </a:cubicBezTo>
                <a:lnTo>
                  <a:pt x="1321056" y="319607"/>
                </a:lnTo>
                <a:lnTo>
                  <a:pt x="1312386" y="316707"/>
                </a:lnTo>
                <a:cubicBezTo>
                  <a:pt x="1308629" y="316707"/>
                  <a:pt x="1316143" y="320477"/>
                  <a:pt x="1319900" y="320477"/>
                </a:cubicBezTo>
                <a:cubicBezTo>
                  <a:pt x="1323657" y="324248"/>
                  <a:pt x="1316143" y="320477"/>
                  <a:pt x="1319900" y="324248"/>
                </a:cubicBezTo>
                <a:lnTo>
                  <a:pt x="1316143" y="320477"/>
                </a:lnTo>
                <a:cubicBezTo>
                  <a:pt x="1316143" y="324248"/>
                  <a:pt x="1316143" y="324248"/>
                  <a:pt x="1316143" y="324248"/>
                </a:cubicBezTo>
                <a:cubicBezTo>
                  <a:pt x="1308629" y="320477"/>
                  <a:pt x="1304872" y="312937"/>
                  <a:pt x="1297357" y="309167"/>
                </a:cubicBezTo>
                <a:cubicBezTo>
                  <a:pt x="1297357" y="312937"/>
                  <a:pt x="1297357" y="312937"/>
                  <a:pt x="1297357" y="312937"/>
                </a:cubicBezTo>
                <a:cubicBezTo>
                  <a:pt x="1289843" y="309167"/>
                  <a:pt x="1293600" y="305396"/>
                  <a:pt x="1289843" y="305396"/>
                </a:cubicBezTo>
                <a:cubicBezTo>
                  <a:pt x="1289843" y="309167"/>
                  <a:pt x="1297357" y="316707"/>
                  <a:pt x="1301114" y="316707"/>
                </a:cubicBezTo>
                <a:cubicBezTo>
                  <a:pt x="1301114" y="316707"/>
                  <a:pt x="1304871" y="318592"/>
                  <a:pt x="1308159" y="320477"/>
                </a:cubicBezTo>
                <a:lnTo>
                  <a:pt x="1308629" y="320896"/>
                </a:lnTo>
                <a:lnTo>
                  <a:pt x="1308629" y="322363"/>
                </a:lnTo>
                <a:cubicBezTo>
                  <a:pt x="1309568" y="323305"/>
                  <a:pt x="1310508" y="324248"/>
                  <a:pt x="1308629" y="324248"/>
                </a:cubicBezTo>
                <a:lnTo>
                  <a:pt x="1312386" y="328018"/>
                </a:lnTo>
                <a:lnTo>
                  <a:pt x="1319900" y="331788"/>
                </a:lnTo>
                <a:cubicBezTo>
                  <a:pt x="1327414" y="339329"/>
                  <a:pt x="1316143" y="331788"/>
                  <a:pt x="1319900" y="335559"/>
                </a:cubicBezTo>
                <a:cubicBezTo>
                  <a:pt x="1316143" y="335559"/>
                  <a:pt x="1308629" y="328018"/>
                  <a:pt x="1304872" y="328018"/>
                </a:cubicBezTo>
                <a:cubicBezTo>
                  <a:pt x="1308629" y="329903"/>
                  <a:pt x="1310508" y="331788"/>
                  <a:pt x="1312386" y="333674"/>
                </a:cubicBezTo>
                <a:lnTo>
                  <a:pt x="1313069" y="334188"/>
                </a:lnTo>
                <a:lnTo>
                  <a:pt x="1313325" y="335087"/>
                </a:lnTo>
                <a:cubicBezTo>
                  <a:pt x="1314265" y="336501"/>
                  <a:pt x="1314265" y="337444"/>
                  <a:pt x="1308629" y="335559"/>
                </a:cubicBezTo>
                <a:cubicBezTo>
                  <a:pt x="1308629" y="335559"/>
                  <a:pt x="1312386" y="343100"/>
                  <a:pt x="1304872" y="339329"/>
                </a:cubicBezTo>
                <a:cubicBezTo>
                  <a:pt x="1308629" y="339329"/>
                  <a:pt x="1304872" y="339329"/>
                  <a:pt x="1312386" y="343100"/>
                </a:cubicBezTo>
                <a:cubicBezTo>
                  <a:pt x="1316143" y="346869"/>
                  <a:pt x="1312386" y="346869"/>
                  <a:pt x="1316143" y="346869"/>
                </a:cubicBezTo>
                <a:cubicBezTo>
                  <a:pt x="1318022" y="348755"/>
                  <a:pt x="1316143" y="347812"/>
                  <a:pt x="1313795" y="346869"/>
                </a:cubicBezTo>
                <a:lnTo>
                  <a:pt x="1312386" y="346869"/>
                </a:lnTo>
                <a:lnTo>
                  <a:pt x="1310508" y="346869"/>
                </a:lnTo>
                <a:lnTo>
                  <a:pt x="1304872" y="343100"/>
                </a:lnTo>
                <a:cubicBezTo>
                  <a:pt x="1304872" y="343100"/>
                  <a:pt x="1304872" y="343100"/>
                  <a:pt x="1308629" y="346869"/>
                </a:cubicBezTo>
                <a:cubicBezTo>
                  <a:pt x="1308629" y="346869"/>
                  <a:pt x="1301114" y="346869"/>
                  <a:pt x="1301114" y="346869"/>
                </a:cubicBezTo>
                <a:cubicBezTo>
                  <a:pt x="1304872" y="346869"/>
                  <a:pt x="1308629" y="350639"/>
                  <a:pt x="1312386" y="354410"/>
                </a:cubicBezTo>
                <a:cubicBezTo>
                  <a:pt x="1308629" y="354410"/>
                  <a:pt x="1304872" y="354410"/>
                  <a:pt x="1301114" y="350639"/>
                </a:cubicBezTo>
                <a:cubicBezTo>
                  <a:pt x="1293600" y="346869"/>
                  <a:pt x="1293600" y="346869"/>
                  <a:pt x="1293600" y="346869"/>
                </a:cubicBezTo>
                <a:cubicBezTo>
                  <a:pt x="1286086" y="343100"/>
                  <a:pt x="1289843" y="343100"/>
                  <a:pt x="1282329" y="339329"/>
                </a:cubicBezTo>
                <a:cubicBezTo>
                  <a:pt x="1282329" y="339329"/>
                  <a:pt x="1282329" y="343100"/>
                  <a:pt x="1286086" y="343100"/>
                </a:cubicBezTo>
                <a:cubicBezTo>
                  <a:pt x="1293600" y="346869"/>
                  <a:pt x="1297357" y="354410"/>
                  <a:pt x="1304872" y="358180"/>
                </a:cubicBezTo>
                <a:cubicBezTo>
                  <a:pt x="1307690" y="361008"/>
                  <a:pt x="1293600" y="353232"/>
                  <a:pt x="1292720" y="353939"/>
                </a:cubicBezTo>
                <a:lnTo>
                  <a:pt x="1292791" y="354004"/>
                </a:lnTo>
                <a:lnTo>
                  <a:pt x="1286086" y="350639"/>
                </a:lnTo>
                <a:cubicBezTo>
                  <a:pt x="1286086" y="354410"/>
                  <a:pt x="1286086" y="354410"/>
                  <a:pt x="1289843" y="358180"/>
                </a:cubicBezTo>
                <a:cubicBezTo>
                  <a:pt x="1293600" y="358180"/>
                  <a:pt x="1289843" y="354410"/>
                  <a:pt x="1293600" y="358180"/>
                </a:cubicBezTo>
                <a:cubicBezTo>
                  <a:pt x="1297357" y="361951"/>
                  <a:pt x="1289843" y="358180"/>
                  <a:pt x="1297357" y="361951"/>
                </a:cubicBezTo>
                <a:cubicBezTo>
                  <a:pt x="1297357" y="361951"/>
                  <a:pt x="1301114" y="365721"/>
                  <a:pt x="1304872" y="365721"/>
                </a:cubicBezTo>
                <a:cubicBezTo>
                  <a:pt x="1301114" y="365721"/>
                  <a:pt x="1308629" y="369491"/>
                  <a:pt x="1308629" y="373262"/>
                </a:cubicBezTo>
                <a:cubicBezTo>
                  <a:pt x="1301114" y="369491"/>
                  <a:pt x="1301114" y="369491"/>
                  <a:pt x="1301114" y="369491"/>
                </a:cubicBezTo>
                <a:cubicBezTo>
                  <a:pt x="1293600" y="365721"/>
                  <a:pt x="1304872" y="365721"/>
                  <a:pt x="1293600" y="361951"/>
                </a:cubicBezTo>
                <a:cubicBezTo>
                  <a:pt x="1293600" y="361951"/>
                  <a:pt x="1294539" y="362893"/>
                  <a:pt x="1295009" y="363836"/>
                </a:cubicBezTo>
                <a:lnTo>
                  <a:pt x="1293922" y="365290"/>
                </a:lnTo>
                <a:lnTo>
                  <a:pt x="1293600" y="365721"/>
                </a:lnTo>
                <a:cubicBezTo>
                  <a:pt x="1293600" y="365721"/>
                  <a:pt x="1282329" y="358180"/>
                  <a:pt x="1286086" y="361951"/>
                </a:cubicBezTo>
                <a:lnTo>
                  <a:pt x="1289843" y="365721"/>
                </a:lnTo>
                <a:lnTo>
                  <a:pt x="1284971" y="364013"/>
                </a:lnTo>
                <a:cubicBezTo>
                  <a:pt x="1283033" y="363129"/>
                  <a:pt x="1287964" y="363836"/>
                  <a:pt x="1282329" y="358180"/>
                </a:cubicBezTo>
                <a:cubicBezTo>
                  <a:pt x="1282329" y="360066"/>
                  <a:pt x="1280450" y="360066"/>
                  <a:pt x="1277633" y="359123"/>
                </a:cubicBezTo>
                <a:lnTo>
                  <a:pt x="1274189" y="357552"/>
                </a:lnTo>
                <a:lnTo>
                  <a:pt x="1271058" y="354410"/>
                </a:lnTo>
                <a:cubicBezTo>
                  <a:pt x="1271058" y="354410"/>
                  <a:pt x="1267301" y="354410"/>
                  <a:pt x="1267301" y="354410"/>
                </a:cubicBezTo>
                <a:lnTo>
                  <a:pt x="1274189" y="357552"/>
                </a:lnTo>
                <a:lnTo>
                  <a:pt x="1278572" y="361951"/>
                </a:lnTo>
                <a:cubicBezTo>
                  <a:pt x="1278572" y="361951"/>
                  <a:pt x="1278572" y="365721"/>
                  <a:pt x="1282329" y="369491"/>
                </a:cubicBezTo>
                <a:cubicBezTo>
                  <a:pt x="1282329" y="369491"/>
                  <a:pt x="1274815" y="365721"/>
                  <a:pt x="1274815" y="365721"/>
                </a:cubicBezTo>
                <a:cubicBezTo>
                  <a:pt x="1278572" y="365721"/>
                  <a:pt x="1274815" y="369491"/>
                  <a:pt x="1271058" y="369491"/>
                </a:cubicBezTo>
                <a:cubicBezTo>
                  <a:pt x="1271058" y="373262"/>
                  <a:pt x="1267301" y="365721"/>
                  <a:pt x="1263544" y="369491"/>
                </a:cubicBezTo>
                <a:cubicBezTo>
                  <a:pt x="1267301" y="373262"/>
                  <a:pt x="1271058" y="373262"/>
                  <a:pt x="1271058" y="377032"/>
                </a:cubicBezTo>
                <a:cubicBezTo>
                  <a:pt x="1263544" y="377032"/>
                  <a:pt x="1267301" y="380802"/>
                  <a:pt x="1267301" y="384573"/>
                </a:cubicBezTo>
                <a:cubicBezTo>
                  <a:pt x="1263544" y="380802"/>
                  <a:pt x="1256030" y="377032"/>
                  <a:pt x="1256030" y="377032"/>
                </a:cubicBezTo>
                <a:cubicBezTo>
                  <a:pt x="1256030" y="380802"/>
                  <a:pt x="1263544" y="380802"/>
                  <a:pt x="1259787" y="380802"/>
                </a:cubicBezTo>
                <a:cubicBezTo>
                  <a:pt x="1256030" y="380802"/>
                  <a:pt x="1256030" y="380802"/>
                  <a:pt x="1256030" y="380802"/>
                </a:cubicBezTo>
                <a:cubicBezTo>
                  <a:pt x="1259787" y="380802"/>
                  <a:pt x="1252272" y="380802"/>
                  <a:pt x="1259787" y="384573"/>
                </a:cubicBezTo>
                <a:cubicBezTo>
                  <a:pt x="1252272" y="380802"/>
                  <a:pt x="1252272" y="380802"/>
                  <a:pt x="1252272" y="380802"/>
                </a:cubicBezTo>
                <a:cubicBezTo>
                  <a:pt x="1252272" y="380802"/>
                  <a:pt x="1256030" y="384573"/>
                  <a:pt x="1256030" y="384573"/>
                </a:cubicBezTo>
                <a:cubicBezTo>
                  <a:pt x="1252272" y="380802"/>
                  <a:pt x="1248515" y="380802"/>
                  <a:pt x="1248515" y="380802"/>
                </a:cubicBezTo>
                <a:cubicBezTo>
                  <a:pt x="1241001" y="377032"/>
                  <a:pt x="1248515" y="380802"/>
                  <a:pt x="1248515" y="384573"/>
                </a:cubicBezTo>
                <a:cubicBezTo>
                  <a:pt x="1252272" y="384573"/>
                  <a:pt x="1252272" y="384573"/>
                  <a:pt x="1252272" y="384573"/>
                </a:cubicBezTo>
                <a:cubicBezTo>
                  <a:pt x="1256030" y="388343"/>
                  <a:pt x="1248515" y="388343"/>
                  <a:pt x="1252272" y="392113"/>
                </a:cubicBezTo>
                <a:cubicBezTo>
                  <a:pt x="1244758" y="388343"/>
                  <a:pt x="1244758" y="388343"/>
                  <a:pt x="1244758" y="388343"/>
                </a:cubicBezTo>
                <a:cubicBezTo>
                  <a:pt x="1248515" y="388343"/>
                  <a:pt x="1248515" y="384573"/>
                  <a:pt x="1244758" y="384573"/>
                </a:cubicBezTo>
                <a:cubicBezTo>
                  <a:pt x="1241001" y="380802"/>
                  <a:pt x="1241001" y="380802"/>
                  <a:pt x="1237244" y="380802"/>
                </a:cubicBezTo>
                <a:cubicBezTo>
                  <a:pt x="1233487" y="377032"/>
                  <a:pt x="1233487" y="377032"/>
                  <a:pt x="1233487" y="377032"/>
                </a:cubicBezTo>
                <a:cubicBezTo>
                  <a:pt x="1237244" y="377032"/>
                  <a:pt x="1237244" y="377032"/>
                  <a:pt x="1241001" y="377032"/>
                </a:cubicBezTo>
                <a:cubicBezTo>
                  <a:pt x="1233487" y="377032"/>
                  <a:pt x="1233487" y="373262"/>
                  <a:pt x="1233487" y="373262"/>
                </a:cubicBezTo>
                <a:cubicBezTo>
                  <a:pt x="1241001" y="377032"/>
                  <a:pt x="1233487" y="369491"/>
                  <a:pt x="1233487" y="369491"/>
                </a:cubicBezTo>
                <a:cubicBezTo>
                  <a:pt x="1241001" y="373262"/>
                  <a:pt x="1244758" y="373262"/>
                  <a:pt x="1244758" y="377032"/>
                </a:cubicBezTo>
                <a:cubicBezTo>
                  <a:pt x="1248515" y="377032"/>
                  <a:pt x="1244758" y="377032"/>
                  <a:pt x="1248515" y="377032"/>
                </a:cubicBezTo>
                <a:lnTo>
                  <a:pt x="1241001" y="369491"/>
                </a:lnTo>
                <a:lnTo>
                  <a:pt x="1237714" y="365721"/>
                </a:lnTo>
                <a:cubicBezTo>
                  <a:pt x="1236305" y="364779"/>
                  <a:pt x="1235365" y="363836"/>
                  <a:pt x="1237244" y="361951"/>
                </a:cubicBezTo>
                <a:cubicBezTo>
                  <a:pt x="1241001" y="361951"/>
                  <a:pt x="1241001" y="358180"/>
                  <a:pt x="1244758" y="358180"/>
                </a:cubicBezTo>
                <a:cubicBezTo>
                  <a:pt x="1248515" y="361951"/>
                  <a:pt x="1248515" y="361951"/>
                  <a:pt x="1248515" y="361951"/>
                </a:cubicBezTo>
                <a:cubicBezTo>
                  <a:pt x="1237244" y="354410"/>
                  <a:pt x="1244758" y="354410"/>
                  <a:pt x="1241001" y="350639"/>
                </a:cubicBezTo>
                <a:cubicBezTo>
                  <a:pt x="1248515" y="350639"/>
                  <a:pt x="1241001" y="343100"/>
                  <a:pt x="1248515" y="346869"/>
                </a:cubicBezTo>
                <a:cubicBezTo>
                  <a:pt x="1248515" y="339329"/>
                  <a:pt x="1248515" y="335559"/>
                  <a:pt x="1252272" y="331788"/>
                </a:cubicBezTo>
                <a:cubicBezTo>
                  <a:pt x="1256030" y="335559"/>
                  <a:pt x="1256030" y="335559"/>
                  <a:pt x="1256030" y="335559"/>
                </a:cubicBezTo>
                <a:cubicBezTo>
                  <a:pt x="1252272" y="331788"/>
                  <a:pt x="1259787" y="339329"/>
                  <a:pt x="1259787" y="335559"/>
                </a:cubicBezTo>
                <a:cubicBezTo>
                  <a:pt x="1256030" y="335559"/>
                  <a:pt x="1256030" y="331788"/>
                  <a:pt x="1252272" y="328018"/>
                </a:cubicBezTo>
                <a:cubicBezTo>
                  <a:pt x="1256030" y="328018"/>
                  <a:pt x="1252272" y="324248"/>
                  <a:pt x="1252272" y="320477"/>
                </a:cubicBezTo>
                <a:cubicBezTo>
                  <a:pt x="1256030" y="324248"/>
                  <a:pt x="1256030" y="324248"/>
                  <a:pt x="1256030" y="324248"/>
                </a:cubicBezTo>
                <a:cubicBezTo>
                  <a:pt x="1248515" y="316707"/>
                  <a:pt x="1256030" y="316707"/>
                  <a:pt x="1259787" y="316707"/>
                </a:cubicBezTo>
                <a:cubicBezTo>
                  <a:pt x="1259787" y="316707"/>
                  <a:pt x="1263544" y="320477"/>
                  <a:pt x="1263544" y="320477"/>
                </a:cubicBezTo>
                <a:cubicBezTo>
                  <a:pt x="1259787" y="312937"/>
                  <a:pt x="1259787" y="312937"/>
                  <a:pt x="1256030" y="309167"/>
                </a:cubicBezTo>
                <a:cubicBezTo>
                  <a:pt x="1256030" y="309167"/>
                  <a:pt x="1259787" y="305396"/>
                  <a:pt x="1263544" y="305396"/>
                </a:cubicBezTo>
                <a:cubicBezTo>
                  <a:pt x="1256030" y="297855"/>
                  <a:pt x="1263544" y="294085"/>
                  <a:pt x="1263544" y="286545"/>
                </a:cubicBezTo>
                <a:cubicBezTo>
                  <a:pt x="1267301" y="290315"/>
                  <a:pt x="1267301" y="290315"/>
                  <a:pt x="1267301" y="290315"/>
                </a:cubicBezTo>
                <a:cubicBezTo>
                  <a:pt x="1259787" y="279004"/>
                  <a:pt x="1271058" y="279004"/>
                  <a:pt x="1267301" y="271463"/>
                </a:cubicBezTo>
                <a:cubicBezTo>
                  <a:pt x="1278572" y="279004"/>
                  <a:pt x="1278572" y="279004"/>
                  <a:pt x="1278572" y="279004"/>
                </a:cubicBezTo>
                <a:cubicBezTo>
                  <a:pt x="1278572" y="279004"/>
                  <a:pt x="1274815" y="271463"/>
                  <a:pt x="1271058" y="271463"/>
                </a:cubicBezTo>
                <a:cubicBezTo>
                  <a:pt x="1274815" y="271463"/>
                  <a:pt x="1267301" y="263923"/>
                  <a:pt x="1274815" y="267693"/>
                </a:cubicBezTo>
                <a:cubicBezTo>
                  <a:pt x="1278572" y="267693"/>
                  <a:pt x="1271058" y="263923"/>
                  <a:pt x="1271058" y="263923"/>
                </a:cubicBezTo>
                <a:cubicBezTo>
                  <a:pt x="1274815" y="262038"/>
                  <a:pt x="1276693" y="261095"/>
                  <a:pt x="1277633" y="260152"/>
                </a:cubicBezTo>
                <a:lnTo>
                  <a:pt x="1278155" y="258058"/>
                </a:lnTo>
                <a:lnTo>
                  <a:pt x="1282329" y="260152"/>
                </a:lnTo>
                <a:cubicBezTo>
                  <a:pt x="1278572" y="256382"/>
                  <a:pt x="1286086" y="260152"/>
                  <a:pt x="1274815" y="252612"/>
                </a:cubicBezTo>
                <a:cubicBezTo>
                  <a:pt x="1282329" y="252612"/>
                  <a:pt x="1274815" y="245071"/>
                  <a:pt x="1282329" y="245071"/>
                </a:cubicBezTo>
                <a:cubicBezTo>
                  <a:pt x="1282329" y="245071"/>
                  <a:pt x="1282329" y="245071"/>
                  <a:pt x="1278572" y="245071"/>
                </a:cubicBezTo>
                <a:cubicBezTo>
                  <a:pt x="1282329" y="241301"/>
                  <a:pt x="1286086" y="241301"/>
                  <a:pt x="1282329" y="237530"/>
                </a:cubicBezTo>
                <a:cubicBezTo>
                  <a:pt x="1286086" y="237530"/>
                  <a:pt x="1289843" y="241301"/>
                  <a:pt x="1289843" y="241301"/>
                </a:cubicBezTo>
                <a:cubicBezTo>
                  <a:pt x="1289843" y="237530"/>
                  <a:pt x="1286086" y="237530"/>
                  <a:pt x="1286086" y="237530"/>
                </a:cubicBezTo>
                <a:cubicBezTo>
                  <a:pt x="1282329" y="229990"/>
                  <a:pt x="1293600" y="229990"/>
                  <a:pt x="1293600" y="226219"/>
                </a:cubicBezTo>
                <a:cubicBezTo>
                  <a:pt x="1293600" y="218678"/>
                  <a:pt x="1297357" y="214908"/>
                  <a:pt x="1301114" y="207368"/>
                </a:cubicBezTo>
                <a:cubicBezTo>
                  <a:pt x="1304872" y="207368"/>
                  <a:pt x="1304872" y="207368"/>
                  <a:pt x="1304872" y="207368"/>
                </a:cubicBezTo>
                <a:cubicBezTo>
                  <a:pt x="1299236" y="204540"/>
                  <a:pt x="1306281" y="205954"/>
                  <a:pt x="1306985" y="203656"/>
                </a:cubicBezTo>
                <a:lnTo>
                  <a:pt x="1306177" y="202191"/>
                </a:lnTo>
                <a:lnTo>
                  <a:pt x="1308629" y="203597"/>
                </a:lnTo>
                <a:cubicBezTo>
                  <a:pt x="1304872" y="196057"/>
                  <a:pt x="1316143" y="199827"/>
                  <a:pt x="1312386" y="196057"/>
                </a:cubicBezTo>
                <a:cubicBezTo>
                  <a:pt x="1316143" y="196057"/>
                  <a:pt x="1312386" y="192287"/>
                  <a:pt x="1316143" y="192287"/>
                </a:cubicBezTo>
                <a:lnTo>
                  <a:pt x="1318961" y="192287"/>
                </a:lnTo>
                <a:cubicBezTo>
                  <a:pt x="1318022" y="191344"/>
                  <a:pt x="1318022" y="190401"/>
                  <a:pt x="1323657" y="192287"/>
                </a:cubicBezTo>
                <a:cubicBezTo>
                  <a:pt x="1323657" y="192287"/>
                  <a:pt x="1319900" y="188516"/>
                  <a:pt x="1319900" y="188516"/>
                </a:cubicBezTo>
                <a:cubicBezTo>
                  <a:pt x="1327414" y="184746"/>
                  <a:pt x="1323657" y="177205"/>
                  <a:pt x="1323657" y="169665"/>
                </a:cubicBezTo>
                <a:lnTo>
                  <a:pt x="1331547" y="173435"/>
                </a:lnTo>
                <a:lnTo>
                  <a:pt x="1333519" y="174378"/>
                </a:lnTo>
                <a:cubicBezTo>
                  <a:pt x="1335867" y="176263"/>
                  <a:pt x="1336806" y="177205"/>
                  <a:pt x="1334928" y="173435"/>
                </a:cubicBezTo>
                <a:lnTo>
                  <a:pt x="1337746" y="173435"/>
                </a:lnTo>
                <a:cubicBezTo>
                  <a:pt x="1340564" y="174378"/>
                  <a:pt x="1342442" y="175320"/>
                  <a:pt x="1338685" y="173435"/>
                </a:cubicBezTo>
                <a:cubicBezTo>
                  <a:pt x="1334928" y="169665"/>
                  <a:pt x="1338685" y="169665"/>
                  <a:pt x="1334928" y="169665"/>
                </a:cubicBezTo>
                <a:lnTo>
                  <a:pt x="1340939" y="166649"/>
                </a:lnTo>
                <a:lnTo>
                  <a:pt x="1342442" y="169665"/>
                </a:lnTo>
                <a:cubicBezTo>
                  <a:pt x="1342442" y="169665"/>
                  <a:pt x="1342442" y="169665"/>
                  <a:pt x="1342442" y="165895"/>
                </a:cubicBezTo>
                <a:lnTo>
                  <a:pt x="1340939" y="166649"/>
                </a:lnTo>
                <a:lnTo>
                  <a:pt x="1338685" y="162124"/>
                </a:lnTo>
                <a:cubicBezTo>
                  <a:pt x="1338685" y="160239"/>
                  <a:pt x="1338685" y="158354"/>
                  <a:pt x="1334928" y="154583"/>
                </a:cubicBezTo>
                <a:cubicBezTo>
                  <a:pt x="1338685" y="139502"/>
                  <a:pt x="1338685" y="124421"/>
                  <a:pt x="1346200" y="113110"/>
                </a:cubicBezTo>
                <a:cubicBezTo>
                  <a:pt x="1353714" y="105569"/>
                  <a:pt x="1357471" y="90488"/>
                  <a:pt x="1368742" y="82948"/>
                </a:cubicBezTo>
                <a:cubicBezTo>
                  <a:pt x="1376256" y="82948"/>
                  <a:pt x="1376256" y="82948"/>
                  <a:pt x="1376256" y="79177"/>
                </a:cubicBezTo>
                <a:cubicBezTo>
                  <a:pt x="1372499" y="75407"/>
                  <a:pt x="1380013" y="79177"/>
                  <a:pt x="1372499" y="75407"/>
                </a:cubicBezTo>
                <a:cubicBezTo>
                  <a:pt x="1376256" y="71636"/>
                  <a:pt x="1376256" y="64096"/>
                  <a:pt x="1380013" y="60325"/>
                </a:cubicBezTo>
                <a:cubicBezTo>
                  <a:pt x="1383770" y="60325"/>
                  <a:pt x="1383770" y="60325"/>
                  <a:pt x="1383770" y="60325"/>
                </a:cubicBezTo>
                <a:cubicBezTo>
                  <a:pt x="1380013" y="60325"/>
                  <a:pt x="1380013" y="56555"/>
                  <a:pt x="1376256" y="56555"/>
                </a:cubicBezTo>
                <a:cubicBezTo>
                  <a:pt x="1376256" y="45244"/>
                  <a:pt x="1395042" y="41474"/>
                  <a:pt x="1398799" y="26392"/>
                </a:cubicBezTo>
                <a:cubicBezTo>
                  <a:pt x="1402556" y="26392"/>
                  <a:pt x="1402556" y="22622"/>
                  <a:pt x="1402556" y="18852"/>
                </a:cubicBezTo>
                <a:cubicBezTo>
                  <a:pt x="1417584" y="15081"/>
                  <a:pt x="1428855" y="11311"/>
                  <a:pt x="1425098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0932C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任意多边形 37"/>
          <p:cNvSpPr/>
          <p:nvPr userDrawn="1"/>
        </p:nvSpPr>
        <p:spPr>
          <a:xfrm rot="1245866" flipH="1">
            <a:off x="4464458" y="4324157"/>
            <a:ext cx="344470" cy="522465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30" name="任意多边形 37"/>
          <p:cNvSpPr/>
          <p:nvPr userDrawn="1"/>
        </p:nvSpPr>
        <p:spPr>
          <a:xfrm rot="1245866" flipH="1">
            <a:off x="1042861" y="2212504"/>
            <a:ext cx="133405" cy="202338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31" name="任意多边形 37"/>
          <p:cNvSpPr/>
          <p:nvPr userDrawn="1"/>
        </p:nvSpPr>
        <p:spPr>
          <a:xfrm rot="1836612" flipH="1">
            <a:off x="8700896" y="1136536"/>
            <a:ext cx="184070" cy="279183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32" name="任意多边形 84"/>
          <p:cNvSpPr/>
          <p:nvPr userDrawn="1"/>
        </p:nvSpPr>
        <p:spPr>
          <a:xfrm>
            <a:off x="7392681" y="208264"/>
            <a:ext cx="1286182" cy="466121"/>
          </a:xfrm>
          <a:custGeom>
            <a:avLst/>
            <a:gdLst>
              <a:gd name="connsiteX0" fmla="*/ 3108161 w 5108590"/>
              <a:gd name="connsiteY0" fmla="*/ 0 h 2871537"/>
              <a:gd name="connsiteX1" fmla="*/ 3989444 w 5108590"/>
              <a:gd name="connsiteY1" fmla="*/ 400035 h 2871537"/>
              <a:gd name="connsiteX2" fmla="*/ 4086693 w 5108590"/>
              <a:gd name="connsiteY2" fmla="*/ 563266 h 2871537"/>
              <a:gd name="connsiteX3" fmla="*/ 4131348 w 5108590"/>
              <a:gd name="connsiteY3" fmla="*/ 534900 h 2871537"/>
              <a:gd name="connsiteX4" fmla="*/ 4405156 w 5108590"/>
              <a:gd name="connsiteY4" fmla="*/ 465220 h 2871537"/>
              <a:gd name="connsiteX5" fmla="*/ 5108590 w 5108590"/>
              <a:gd name="connsiteY5" fmla="*/ 1102292 h 2871537"/>
              <a:gd name="connsiteX6" fmla="*/ 4798453 w 5108590"/>
              <a:gd name="connsiteY6" fmla="*/ 1640226 h 2871537"/>
              <a:gd name="connsiteX7" fmla="*/ 4794480 w 5108590"/>
              <a:gd name="connsiteY7" fmla="*/ 1642029 h 2871537"/>
              <a:gd name="connsiteX8" fmla="*/ 4815013 w 5108590"/>
              <a:gd name="connsiteY8" fmla="*/ 1704408 h 2871537"/>
              <a:gd name="connsiteX9" fmla="*/ 4832286 w 5108590"/>
              <a:gd name="connsiteY9" fmla="*/ 1872313 h 2871537"/>
              <a:gd name="connsiteX10" fmla="*/ 3982054 w 5108590"/>
              <a:gd name="connsiteY10" fmla="*/ 2642334 h 2871537"/>
              <a:gd name="connsiteX11" fmla="*/ 3380849 w 5108590"/>
              <a:gd name="connsiteY11" fmla="*/ 2353576 h 2871537"/>
              <a:gd name="connsiteX12" fmla="*/ 3379137 w 5108590"/>
              <a:gd name="connsiteY12" fmla="*/ 2351518 h 2871537"/>
              <a:gd name="connsiteX13" fmla="*/ 3307654 w 5108590"/>
              <a:gd name="connsiteY13" fmla="*/ 2471502 h 2871537"/>
              <a:gd name="connsiteX14" fmla="*/ 2426371 w 5108590"/>
              <a:gd name="connsiteY14" fmla="*/ 2871537 h 2871537"/>
              <a:gd name="connsiteX15" fmla="*/ 1447099 w 5108590"/>
              <a:gd name="connsiteY15" fmla="*/ 2194760 h 2871537"/>
              <a:gd name="connsiteX16" fmla="*/ 1418508 w 5108590"/>
              <a:gd name="connsiteY16" fmla="*/ 2124456 h 2871537"/>
              <a:gd name="connsiteX17" fmla="*/ 1325605 w 5108590"/>
              <a:gd name="connsiteY17" fmla="*/ 2190236 h 2871537"/>
              <a:gd name="connsiteX18" fmla="*/ 850232 w 5108590"/>
              <a:gd name="connsiteY18" fmla="*/ 2310063 h 2871537"/>
              <a:gd name="connsiteX19" fmla="*/ 0 w 5108590"/>
              <a:gd name="connsiteY19" fmla="*/ 1540042 h 2871537"/>
              <a:gd name="connsiteX20" fmla="*/ 850232 w 5108590"/>
              <a:gd name="connsiteY20" fmla="*/ 770021 h 2871537"/>
              <a:gd name="connsiteX21" fmla="*/ 1021583 w 5108590"/>
              <a:gd name="connsiteY21" fmla="*/ 783848 h 2871537"/>
              <a:gd name="connsiteX22" fmla="*/ 1029246 w 5108590"/>
              <a:gd name="connsiteY22" fmla="*/ 785791 h 2871537"/>
              <a:gd name="connsiteX23" fmla="*/ 1026695 w 5108590"/>
              <a:gd name="connsiteY23" fmla="*/ 770021 h 2871537"/>
              <a:gd name="connsiteX24" fmla="*/ 1876927 w 5108590"/>
              <a:gd name="connsiteY24" fmla="*/ 0 h 2871537"/>
              <a:gd name="connsiteX25" fmla="*/ 2478132 w 5108590"/>
              <a:gd name="connsiteY25" fmla="*/ 208922 h 2871537"/>
              <a:gd name="connsiteX26" fmla="*/ 2500065 w 5108590"/>
              <a:gd name="connsiteY26" fmla="*/ 232394 h 2871537"/>
              <a:gd name="connsiteX27" fmla="*/ 2513944 w 5108590"/>
              <a:gd name="connsiteY27" fmla="*/ 219952 h 2871537"/>
              <a:gd name="connsiteX28" fmla="*/ 3108161 w 5108590"/>
              <a:gd name="connsiteY28" fmla="*/ 0 h 287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08590" h="2871537">
                <a:moveTo>
                  <a:pt x="3108161" y="0"/>
                </a:moveTo>
                <a:cubicBezTo>
                  <a:pt x="3475013" y="0"/>
                  <a:pt x="3798453" y="146705"/>
                  <a:pt x="3989444" y="400035"/>
                </a:cubicBezTo>
                <a:lnTo>
                  <a:pt x="4086693" y="563266"/>
                </a:lnTo>
                <a:lnTo>
                  <a:pt x="4131348" y="534900"/>
                </a:lnTo>
                <a:cubicBezTo>
                  <a:pt x="4215506" y="491765"/>
                  <a:pt x="4308032" y="465220"/>
                  <a:pt x="4405156" y="465220"/>
                </a:cubicBezTo>
                <a:cubicBezTo>
                  <a:pt x="4793652" y="465220"/>
                  <a:pt x="5108590" y="713796"/>
                  <a:pt x="5108590" y="1102292"/>
                </a:cubicBezTo>
                <a:cubicBezTo>
                  <a:pt x="5108590" y="1345102"/>
                  <a:pt x="4985568" y="1533256"/>
                  <a:pt x="4798453" y="1640226"/>
                </a:cubicBezTo>
                <a:lnTo>
                  <a:pt x="4794480" y="1642029"/>
                </a:lnTo>
                <a:lnTo>
                  <a:pt x="4815013" y="1704408"/>
                </a:lnTo>
                <a:cubicBezTo>
                  <a:pt x="4826338" y="1757563"/>
                  <a:pt x="4832286" y="1813617"/>
                  <a:pt x="4832286" y="1872313"/>
                </a:cubicBezTo>
                <a:cubicBezTo>
                  <a:pt x="4832286" y="2341883"/>
                  <a:pt x="4451624" y="2642334"/>
                  <a:pt x="3982054" y="2642334"/>
                </a:cubicBezTo>
                <a:cubicBezTo>
                  <a:pt x="3747269" y="2642334"/>
                  <a:pt x="3534711" y="2513997"/>
                  <a:pt x="3380849" y="2353576"/>
                </a:cubicBezTo>
                <a:lnTo>
                  <a:pt x="3379137" y="2351518"/>
                </a:lnTo>
                <a:lnTo>
                  <a:pt x="3307654" y="2471502"/>
                </a:lnTo>
                <a:cubicBezTo>
                  <a:pt x="3116662" y="2724832"/>
                  <a:pt x="2793223" y="2871537"/>
                  <a:pt x="2426371" y="2871537"/>
                </a:cubicBezTo>
                <a:cubicBezTo>
                  <a:pt x="1986149" y="2871537"/>
                  <a:pt x="1608440" y="2510590"/>
                  <a:pt x="1447099" y="2194760"/>
                </a:cubicBezTo>
                <a:lnTo>
                  <a:pt x="1418508" y="2124456"/>
                </a:lnTo>
                <a:lnTo>
                  <a:pt x="1325605" y="2190236"/>
                </a:lnTo>
                <a:cubicBezTo>
                  <a:pt x="1189907" y="2267812"/>
                  <a:pt x="1026321" y="2310063"/>
                  <a:pt x="850232" y="2310063"/>
                </a:cubicBezTo>
                <a:cubicBezTo>
                  <a:pt x="380662" y="2310063"/>
                  <a:pt x="0" y="1796716"/>
                  <a:pt x="0" y="1540042"/>
                </a:cubicBezTo>
                <a:cubicBezTo>
                  <a:pt x="0" y="1283368"/>
                  <a:pt x="380662" y="770021"/>
                  <a:pt x="850232" y="770021"/>
                </a:cubicBezTo>
                <a:cubicBezTo>
                  <a:pt x="908928" y="770021"/>
                  <a:pt x="966235" y="774716"/>
                  <a:pt x="1021583" y="783848"/>
                </a:cubicBezTo>
                <a:lnTo>
                  <a:pt x="1029246" y="785791"/>
                </a:lnTo>
                <a:lnTo>
                  <a:pt x="1026695" y="770021"/>
                </a:lnTo>
                <a:cubicBezTo>
                  <a:pt x="1026695" y="513347"/>
                  <a:pt x="1407357" y="0"/>
                  <a:pt x="1876927" y="0"/>
                </a:cubicBezTo>
                <a:cubicBezTo>
                  <a:pt x="2111712" y="0"/>
                  <a:pt x="2324270" y="75113"/>
                  <a:pt x="2478132" y="208922"/>
                </a:cubicBezTo>
                <a:lnTo>
                  <a:pt x="2500065" y="232394"/>
                </a:lnTo>
                <a:lnTo>
                  <a:pt x="2513944" y="219952"/>
                </a:lnTo>
                <a:cubicBezTo>
                  <a:pt x="2683567" y="90237"/>
                  <a:pt x="2888050" y="0"/>
                  <a:pt x="3108161" y="0"/>
                </a:cubicBezTo>
                <a:close/>
              </a:path>
            </a:pathLst>
          </a:custGeom>
          <a:noFill/>
          <a:ln w="25400">
            <a:solidFill>
              <a:srgbClr val="F5B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/>
            <a:endParaRPr lang="zh-CN" altLang="en-US"/>
          </a:p>
        </p:txBody>
      </p:sp>
      <p:sp>
        <p:nvSpPr>
          <p:cNvPr id="33" name="任意多边形 85"/>
          <p:cNvSpPr/>
          <p:nvPr userDrawn="1"/>
        </p:nvSpPr>
        <p:spPr>
          <a:xfrm>
            <a:off x="8382868" y="400475"/>
            <a:ext cx="561652" cy="273909"/>
          </a:xfrm>
          <a:custGeom>
            <a:avLst/>
            <a:gdLst>
              <a:gd name="connsiteX0" fmla="*/ 3108161 w 5108590"/>
              <a:gd name="connsiteY0" fmla="*/ 0 h 2871537"/>
              <a:gd name="connsiteX1" fmla="*/ 3989444 w 5108590"/>
              <a:gd name="connsiteY1" fmla="*/ 400035 h 2871537"/>
              <a:gd name="connsiteX2" fmla="*/ 4086693 w 5108590"/>
              <a:gd name="connsiteY2" fmla="*/ 563266 h 2871537"/>
              <a:gd name="connsiteX3" fmla="*/ 4131348 w 5108590"/>
              <a:gd name="connsiteY3" fmla="*/ 534900 h 2871537"/>
              <a:gd name="connsiteX4" fmla="*/ 4405156 w 5108590"/>
              <a:gd name="connsiteY4" fmla="*/ 465220 h 2871537"/>
              <a:gd name="connsiteX5" fmla="*/ 5108590 w 5108590"/>
              <a:gd name="connsiteY5" fmla="*/ 1102292 h 2871537"/>
              <a:gd name="connsiteX6" fmla="*/ 4798453 w 5108590"/>
              <a:gd name="connsiteY6" fmla="*/ 1640226 h 2871537"/>
              <a:gd name="connsiteX7" fmla="*/ 4794480 w 5108590"/>
              <a:gd name="connsiteY7" fmla="*/ 1642029 h 2871537"/>
              <a:gd name="connsiteX8" fmla="*/ 4815013 w 5108590"/>
              <a:gd name="connsiteY8" fmla="*/ 1704408 h 2871537"/>
              <a:gd name="connsiteX9" fmla="*/ 4832286 w 5108590"/>
              <a:gd name="connsiteY9" fmla="*/ 1872313 h 2871537"/>
              <a:gd name="connsiteX10" fmla="*/ 3982054 w 5108590"/>
              <a:gd name="connsiteY10" fmla="*/ 2642334 h 2871537"/>
              <a:gd name="connsiteX11" fmla="*/ 3380849 w 5108590"/>
              <a:gd name="connsiteY11" fmla="*/ 2353576 h 2871537"/>
              <a:gd name="connsiteX12" fmla="*/ 3379137 w 5108590"/>
              <a:gd name="connsiteY12" fmla="*/ 2351518 h 2871537"/>
              <a:gd name="connsiteX13" fmla="*/ 3307654 w 5108590"/>
              <a:gd name="connsiteY13" fmla="*/ 2471502 h 2871537"/>
              <a:gd name="connsiteX14" fmla="*/ 2426371 w 5108590"/>
              <a:gd name="connsiteY14" fmla="*/ 2871537 h 2871537"/>
              <a:gd name="connsiteX15" fmla="*/ 1447099 w 5108590"/>
              <a:gd name="connsiteY15" fmla="*/ 2194760 h 2871537"/>
              <a:gd name="connsiteX16" fmla="*/ 1418508 w 5108590"/>
              <a:gd name="connsiteY16" fmla="*/ 2124456 h 2871537"/>
              <a:gd name="connsiteX17" fmla="*/ 1325605 w 5108590"/>
              <a:gd name="connsiteY17" fmla="*/ 2190236 h 2871537"/>
              <a:gd name="connsiteX18" fmla="*/ 850232 w 5108590"/>
              <a:gd name="connsiteY18" fmla="*/ 2310063 h 2871537"/>
              <a:gd name="connsiteX19" fmla="*/ 0 w 5108590"/>
              <a:gd name="connsiteY19" fmla="*/ 1540042 h 2871537"/>
              <a:gd name="connsiteX20" fmla="*/ 850232 w 5108590"/>
              <a:gd name="connsiteY20" fmla="*/ 770021 h 2871537"/>
              <a:gd name="connsiteX21" fmla="*/ 1021583 w 5108590"/>
              <a:gd name="connsiteY21" fmla="*/ 783848 h 2871537"/>
              <a:gd name="connsiteX22" fmla="*/ 1029246 w 5108590"/>
              <a:gd name="connsiteY22" fmla="*/ 785791 h 2871537"/>
              <a:gd name="connsiteX23" fmla="*/ 1026695 w 5108590"/>
              <a:gd name="connsiteY23" fmla="*/ 770021 h 2871537"/>
              <a:gd name="connsiteX24" fmla="*/ 1876927 w 5108590"/>
              <a:gd name="connsiteY24" fmla="*/ 0 h 2871537"/>
              <a:gd name="connsiteX25" fmla="*/ 2478132 w 5108590"/>
              <a:gd name="connsiteY25" fmla="*/ 208922 h 2871537"/>
              <a:gd name="connsiteX26" fmla="*/ 2500065 w 5108590"/>
              <a:gd name="connsiteY26" fmla="*/ 232394 h 2871537"/>
              <a:gd name="connsiteX27" fmla="*/ 2513944 w 5108590"/>
              <a:gd name="connsiteY27" fmla="*/ 219952 h 2871537"/>
              <a:gd name="connsiteX28" fmla="*/ 3108161 w 5108590"/>
              <a:gd name="connsiteY28" fmla="*/ 0 h 287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08590" h="2871537">
                <a:moveTo>
                  <a:pt x="3108161" y="0"/>
                </a:moveTo>
                <a:cubicBezTo>
                  <a:pt x="3475013" y="0"/>
                  <a:pt x="3798453" y="146705"/>
                  <a:pt x="3989444" y="400035"/>
                </a:cubicBezTo>
                <a:lnTo>
                  <a:pt x="4086693" y="563266"/>
                </a:lnTo>
                <a:lnTo>
                  <a:pt x="4131348" y="534900"/>
                </a:lnTo>
                <a:cubicBezTo>
                  <a:pt x="4215506" y="491765"/>
                  <a:pt x="4308032" y="465220"/>
                  <a:pt x="4405156" y="465220"/>
                </a:cubicBezTo>
                <a:cubicBezTo>
                  <a:pt x="4793652" y="465220"/>
                  <a:pt x="5108590" y="713796"/>
                  <a:pt x="5108590" y="1102292"/>
                </a:cubicBezTo>
                <a:cubicBezTo>
                  <a:pt x="5108590" y="1345102"/>
                  <a:pt x="4985568" y="1533256"/>
                  <a:pt x="4798453" y="1640226"/>
                </a:cubicBezTo>
                <a:lnTo>
                  <a:pt x="4794480" y="1642029"/>
                </a:lnTo>
                <a:lnTo>
                  <a:pt x="4815013" y="1704408"/>
                </a:lnTo>
                <a:cubicBezTo>
                  <a:pt x="4826338" y="1757563"/>
                  <a:pt x="4832286" y="1813617"/>
                  <a:pt x="4832286" y="1872313"/>
                </a:cubicBezTo>
                <a:cubicBezTo>
                  <a:pt x="4832286" y="2341883"/>
                  <a:pt x="4451624" y="2642334"/>
                  <a:pt x="3982054" y="2642334"/>
                </a:cubicBezTo>
                <a:cubicBezTo>
                  <a:pt x="3747269" y="2642334"/>
                  <a:pt x="3534711" y="2513997"/>
                  <a:pt x="3380849" y="2353576"/>
                </a:cubicBezTo>
                <a:lnTo>
                  <a:pt x="3379137" y="2351518"/>
                </a:lnTo>
                <a:lnTo>
                  <a:pt x="3307654" y="2471502"/>
                </a:lnTo>
                <a:cubicBezTo>
                  <a:pt x="3116662" y="2724832"/>
                  <a:pt x="2793223" y="2871537"/>
                  <a:pt x="2426371" y="2871537"/>
                </a:cubicBezTo>
                <a:cubicBezTo>
                  <a:pt x="1986149" y="2871537"/>
                  <a:pt x="1608440" y="2510590"/>
                  <a:pt x="1447099" y="2194760"/>
                </a:cubicBezTo>
                <a:lnTo>
                  <a:pt x="1418508" y="2124456"/>
                </a:lnTo>
                <a:lnTo>
                  <a:pt x="1325605" y="2190236"/>
                </a:lnTo>
                <a:cubicBezTo>
                  <a:pt x="1189907" y="2267812"/>
                  <a:pt x="1026321" y="2310063"/>
                  <a:pt x="850232" y="2310063"/>
                </a:cubicBezTo>
                <a:cubicBezTo>
                  <a:pt x="380662" y="2310063"/>
                  <a:pt x="0" y="1796716"/>
                  <a:pt x="0" y="1540042"/>
                </a:cubicBezTo>
                <a:cubicBezTo>
                  <a:pt x="0" y="1283368"/>
                  <a:pt x="380662" y="770021"/>
                  <a:pt x="850232" y="770021"/>
                </a:cubicBezTo>
                <a:cubicBezTo>
                  <a:pt x="908928" y="770021"/>
                  <a:pt x="966235" y="774716"/>
                  <a:pt x="1021583" y="783848"/>
                </a:cubicBezTo>
                <a:lnTo>
                  <a:pt x="1029246" y="785791"/>
                </a:lnTo>
                <a:lnTo>
                  <a:pt x="1026695" y="770021"/>
                </a:lnTo>
                <a:cubicBezTo>
                  <a:pt x="1026695" y="513347"/>
                  <a:pt x="1407357" y="0"/>
                  <a:pt x="1876927" y="0"/>
                </a:cubicBezTo>
                <a:cubicBezTo>
                  <a:pt x="2111712" y="0"/>
                  <a:pt x="2324270" y="75113"/>
                  <a:pt x="2478132" y="208922"/>
                </a:cubicBezTo>
                <a:lnTo>
                  <a:pt x="2500065" y="232394"/>
                </a:lnTo>
                <a:lnTo>
                  <a:pt x="2513944" y="219952"/>
                </a:lnTo>
                <a:cubicBezTo>
                  <a:pt x="2683567" y="90237"/>
                  <a:pt x="2888050" y="0"/>
                  <a:pt x="3108161" y="0"/>
                </a:cubicBezTo>
                <a:close/>
              </a:path>
            </a:pathLst>
          </a:custGeom>
          <a:noFill/>
          <a:ln w="25400">
            <a:solidFill>
              <a:srgbClr val="F5B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01D97-85D8-4D49-AFDD-78196376FE03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CD8AD-8F7C-42DF-B24E-A6748CF919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01D97-85D8-4D49-AFDD-78196376FE03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CD8AD-8F7C-42DF-B24E-A6748CF919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BED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"/>
            <a:ext cx="9144000" cy="5143500"/>
          </a:xfrm>
          <a:prstGeom prst="rect">
            <a:avLst/>
          </a:prstGeom>
          <a:solidFill>
            <a:srgbClr val="FBED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42543" y="176566"/>
            <a:ext cx="3999999" cy="538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F15D0-D630-4D11-9B2B-D1085BC29F97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3137-B41D-4408-A8E0-790B8BB456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2162" y="1"/>
            <a:ext cx="9099677" cy="507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6"/>
          <p:cNvSpPr>
            <a:spLocks noEditPoints="1"/>
          </p:cNvSpPr>
          <p:nvPr/>
        </p:nvSpPr>
        <p:spPr bwMode="auto">
          <a:xfrm rot="21063611">
            <a:off x="148780" y="316054"/>
            <a:ext cx="601218" cy="293753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noFill/>
          <a:ln>
            <a:solidFill>
              <a:srgbClr val="F08D20"/>
            </a:solidFill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 37"/>
          <p:cNvSpPr/>
          <p:nvPr/>
        </p:nvSpPr>
        <p:spPr>
          <a:xfrm rot="1836612" flipH="1">
            <a:off x="8573605" y="203978"/>
            <a:ext cx="184070" cy="279183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  <p:sp>
        <p:nvSpPr>
          <p:cNvPr id="25" name="任意多边形 37"/>
          <p:cNvSpPr/>
          <p:nvPr/>
        </p:nvSpPr>
        <p:spPr>
          <a:xfrm rot="1836612" flipH="1">
            <a:off x="784856" y="715778"/>
            <a:ext cx="123517" cy="187341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noFill/>
          <a:ln w="19050" cap="rnd">
            <a:solidFill>
              <a:srgbClr val="F0932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E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6.png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0790" y="1616075"/>
            <a:ext cx="1542415" cy="1742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67" y="-809791"/>
            <a:ext cx="3334497" cy="1003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57164" y="2630437"/>
            <a:ext cx="285592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5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初体验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44126" y="3883722"/>
            <a:ext cx="2470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指导教师：王素坤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主讲人：张慧楠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619 0.029648 L 0.095163 0.012368 L 0.117891 0.003325 L 0.146266 -0.001090 L 0.169482 -0.004700 L 0.193101 -0.000111 L 0.222823 0.022813 L 0.247113 0.041073 L 0.270246 0.040228 L 0.295909 0.033483 L 0.317779 0.002535 " pathEditMode="relative" rAng="-1113980880" ptsTypes="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0" y="-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12 0.071755 L -0.007443 0.081780 L -0.002517 0.099825 L 0.003396 0.117872 L 0.004299 0.135918 L 0.004299 0.153965 L 0.001426 0.171844 L -0.004487 0.193899 L -0.009414 0.213950 L -0.012371 0.234001 L -0.016312 0.252048 L -0.017298 0.271931 L -0.017298 0.289975 L -0.015327 0.310027 L -0.012371 0.332083 L -0.010399 0.350131 L -0.005473 0.368009 L -0.003502 0.388061 L -0.002517 0.406105 L -0.001531 0.424150 L -0.001531 0.442198 L 0.000439 0.462248 " pathEditMode="relative" rAng="0" ptsTypes="">
                                      <p:cBhvr>
                                        <p:cTn id="8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1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092084" y="1577533"/>
            <a:ext cx="1922400" cy="1659600"/>
            <a:chOff x="4007622" y="1081196"/>
            <a:chExt cx="3389444" cy="3161174"/>
          </a:xfrm>
        </p:grpSpPr>
        <p:pic>
          <p:nvPicPr>
            <p:cNvPr id="1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7622" y="1081196"/>
              <a:ext cx="3389444" cy="31611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565" y="1234440"/>
              <a:ext cx="2889375" cy="209550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762843" y="749533"/>
            <a:ext cx="3841200" cy="3315600"/>
            <a:chOff x="2598328" y="1071736"/>
            <a:chExt cx="3389444" cy="3161174"/>
          </a:xfrm>
        </p:grpSpPr>
        <p:grpSp>
          <p:nvGrpSpPr>
            <p:cNvPr id="21" name="组合 20"/>
            <p:cNvGrpSpPr/>
            <p:nvPr/>
          </p:nvGrpSpPr>
          <p:grpSpPr>
            <a:xfrm>
              <a:off x="2598328" y="1071736"/>
              <a:ext cx="3389444" cy="3161174"/>
              <a:chOff x="3129462" y="1075546"/>
              <a:chExt cx="3389444" cy="3161174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129462" y="1075546"/>
                <a:ext cx="3389444" cy="3161174"/>
                <a:chOff x="5692140" y="252586"/>
                <a:chExt cx="3389444" cy="3161174"/>
              </a:xfrm>
            </p:grpSpPr>
            <p:pic>
              <p:nvPicPr>
                <p:cNvPr id="25" name="Picture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92140" y="252586"/>
                  <a:ext cx="3389444" cy="31611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48132" y="409357"/>
                  <a:ext cx="2906308" cy="2065556"/>
                </a:xfrm>
                <a:prstGeom prst="rect">
                  <a:avLst/>
                </a:prstGeom>
              </p:spPr>
            </p:pic>
          </p:grp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5454" y="1232317"/>
                <a:ext cx="2906308" cy="2052459"/>
              </a:xfrm>
              <a:prstGeom prst="rect">
                <a:avLst/>
              </a:prstGeom>
            </p:spPr>
          </p:pic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4320" y="1228507"/>
              <a:ext cx="2906308" cy="205245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624507" y="1577533"/>
            <a:ext cx="1922400" cy="1659600"/>
            <a:chOff x="3129462" y="1075546"/>
            <a:chExt cx="3389444" cy="3161174"/>
          </a:xfrm>
        </p:grpSpPr>
        <p:grpSp>
          <p:nvGrpSpPr>
            <p:cNvPr id="35" name="组合 34"/>
            <p:cNvGrpSpPr/>
            <p:nvPr/>
          </p:nvGrpSpPr>
          <p:grpSpPr>
            <a:xfrm>
              <a:off x="3129462" y="1075546"/>
              <a:ext cx="3389444" cy="3161174"/>
              <a:chOff x="5692140" y="252586"/>
              <a:chExt cx="3389444" cy="3161174"/>
            </a:xfrm>
          </p:grpSpPr>
          <p:pic>
            <p:nvPicPr>
              <p:cNvPr id="37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2140" y="252586"/>
                <a:ext cx="3389444" cy="31611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8132" y="409357"/>
                <a:ext cx="2906308" cy="2065556"/>
              </a:xfrm>
              <a:prstGeom prst="rect">
                <a:avLst/>
              </a:prstGeom>
            </p:spPr>
          </p:pic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5454" y="1232317"/>
              <a:ext cx="2906308" cy="2052459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6819979" y="1577533"/>
            <a:ext cx="1922400" cy="1659600"/>
            <a:chOff x="4955584" y="635491"/>
            <a:chExt cx="3389444" cy="3161174"/>
          </a:xfrm>
        </p:grpSpPr>
        <p:pic>
          <p:nvPicPr>
            <p:cNvPr id="40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584" y="635491"/>
              <a:ext cx="3389444" cy="31611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9070" y="792574"/>
              <a:ext cx="2848130" cy="2042065"/>
            </a:xfrm>
            <a:prstGeom prst="rect">
              <a:avLst/>
            </a:prstGeom>
          </p:spPr>
        </p:pic>
      </p:grpSp>
      <p:sp>
        <p:nvSpPr>
          <p:cNvPr id="42" name="文本框 1"/>
          <p:cNvSpPr txBox="1"/>
          <p:nvPr/>
        </p:nvSpPr>
        <p:spPr>
          <a:xfrm>
            <a:off x="3430586" y="4131945"/>
            <a:ext cx="248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编写动画故事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文本框 1"/>
          <p:cNvSpPr txBox="1"/>
          <p:nvPr/>
        </p:nvSpPr>
        <p:spPr>
          <a:xfrm>
            <a:off x="3579335" y="4134884"/>
            <a:ext cx="248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开发小游戏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154 L -0.3375 -0.0046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1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7284E-6 L -0.33958 -0.0015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79" y="-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-0.24844 -3.08642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733121" y="1710574"/>
            <a:ext cx="1696210" cy="1343459"/>
            <a:chOff x="165605" y="4160117"/>
            <a:chExt cx="962026" cy="631825"/>
          </a:xfrm>
          <a:solidFill>
            <a:srgbClr val="FF5050"/>
          </a:solidFill>
        </p:grpSpPr>
        <p:sp>
          <p:nvSpPr>
            <p:cNvPr id="14" name="Freeform 113"/>
            <p:cNvSpPr/>
            <p:nvPr/>
          </p:nvSpPr>
          <p:spPr bwMode="auto">
            <a:xfrm>
              <a:off x="170368" y="4676054"/>
              <a:ext cx="957263" cy="115888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14"/>
            <p:cNvSpPr>
              <a:spLocks noEditPoints="1"/>
            </p:cNvSpPr>
            <p:nvPr/>
          </p:nvSpPr>
          <p:spPr bwMode="auto">
            <a:xfrm>
              <a:off x="165605" y="4160117"/>
              <a:ext cx="465138" cy="568325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15"/>
            <p:cNvSpPr/>
            <p:nvPr/>
          </p:nvSpPr>
          <p:spPr bwMode="auto">
            <a:xfrm>
              <a:off x="927605" y="4239492"/>
              <a:ext cx="131763" cy="134938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16"/>
            <p:cNvSpPr>
              <a:spLocks noEditPoints="1"/>
            </p:cNvSpPr>
            <p:nvPr/>
          </p:nvSpPr>
          <p:spPr bwMode="auto">
            <a:xfrm>
              <a:off x="660905" y="4168054"/>
              <a:ext cx="466725" cy="568325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2361502" y="712354"/>
            <a:ext cx="986972" cy="9869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数学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707537" y="675668"/>
            <a:ext cx="986972" cy="986972"/>
          </a:xfrm>
          <a:prstGeom prst="ellips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</a:t>
            </a:r>
          </a:p>
        </p:txBody>
      </p:sp>
      <p:sp>
        <p:nvSpPr>
          <p:cNvPr id="29" name="椭圆 28"/>
          <p:cNvSpPr/>
          <p:nvPr/>
        </p:nvSpPr>
        <p:spPr>
          <a:xfrm>
            <a:off x="2443508" y="3245787"/>
            <a:ext cx="986972" cy="986972"/>
          </a:xfrm>
          <a:prstGeom prst="ellipse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美术</a:t>
            </a:r>
          </a:p>
        </p:txBody>
      </p:sp>
      <p:sp>
        <p:nvSpPr>
          <p:cNvPr id="30" name="椭圆 29"/>
          <p:cNvSpPr/>
          <p:nvPr/>
        </p:nvSpPr>
        <p:spPr>
          <a:xfrm>
            <a:off x="5667780" y="3243998"/>
            <a:ext cx="986972" cy="986972"/>
          </a:xfrm>
          <a:prstGeom prst="ellips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音乐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48" y="1118971"/>
            <a:ext cx="2514286" cy="326349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37" y="3243998"/>
            <a:ext cx="892800" cy="94948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69" y="2930941"/>
            <a:ext cx="892800" cy="84581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10" y="1230894"/>
            <a:ext cx="892800" cy="9061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858" y="1603761"/>
            <a:ext cx="892800" cy="95039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31" y="110749"/>
            <a:ext cx="892800" cy="865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6043" y="1974851"/>
            <a:ext cx="6946037" cy="538162"/>
          </a:xfrm>
        </p:spPr>
        <p:txBody>
          <a:bodyPr>
            <a:noAutofit/>
          </a:bodyPr>
          <a:lstStyle/>
          <a:p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Scratch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的界面长什么样子呢？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959" y="506291"/>
            <a:ext cx="5573320" cy="4500907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80949"/>
            <a:ext cx="4243137" cy="2814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886403" y="2251438"/>
            <a:ext cx="2321892" cy="4771306"/>
            <a:chOff x="2438" y="-77"/>
            <a:chExt cx="1101" cy="2049"/>
          </a:xfrm>
        </p:grpSpPr>
        <p:sp>
          <p:nvSpPr>
            <p:cNvPr id="5" name="Freeform 5"/>
            <p:cNvSpPr/>
            <p:nvPr/>
          </p:nvSpPr>
          <p:spPr bwMode="auto">
            <a:xfrm>
              <a:off x="2444" y="-59"/>
              <a:ext cx="1095" cy="2030"/>
            </a:xfrm>
            <a:custGeom>
              <a:avLst/>
              <a:gdLst>
                <a:gd name="T0" fmla="*/ 925 w 1589"/>
                <a:gd name="T1" fmla="*/ 2675 h 2946"/>
                <a:gd name="T2" fmla="*/ 623 w 1589"/>
                <a:gd name="T3" fmla="*/ 1942 h 2946"/>
                <a:gd name="T4" fmla="*/ 483 w 1589"/>
                <a:gd name="T5" fmla="*/ 1695 h 2946"/>
                <a:gd name="T6" fmla="*/ 380 w 1589"/>
                <a:gd name="T7" fmla="*/ 1603 h 2946"/>
                <a:gd name="T8" fmla="*/ 233 w 1589"/>
                <a:gd name="T9" fmla="*/ 1401 h 2946"/>
                <a:gd name="T10" fmla="*/ 162 w 1589"/>
                <a:gd name="T11" fmla="*/ 1316 h 2946"/>
                <a:gd name="T12" fmla="*/ 122 w 1589"/>
                <a:gd name="T13" fmla="*/ 1178 h 2946"/>
                <a:gd name="T14" fmla="*/ 27 w 1589"/>
                <a:gd name="T15" fmla="*/ 967 h 2946"/>
                <a:gd name="T16" fmla="*/ 65 w 1589"/>
                <a:gd name="T17" fmla="*/ 833 h 2946"/>
                <a:gd name="T18" fmla="*/ 52 w 1589"/>
                <a:gd name="T19" fmla="*/ 697 h 2946"/>
                <a:gd name="T20" fmla="*/ 149 w 1589"/>
                <a:gd name="T21" fmla="*/ 667 h 2946"/>
                <a:gd name="T22" fmla="*/ 206 w 1589"/>
                <a:gd name="T23" fmla="*/ 767 h 2946"/>
                <a:gd name="T24" fmla="*/ 153 w 1589"/>
                <a:gd name="T25" fmla="*/ 610 h 2946"/>
                <a:gd name="T26" fmla="*/ 74 w 1589"/>
                <a:gd name="T27" fmla="*/ 397 h 2946"/>
                <a:gd name="T28" fmla="*/ 32 w 1589"/>
                <a:gd name="T29" fmla="*/ 234 h 2946"/>
                <a:gd name="T30" fmla="*/ 73 w 1589"/>
                <a:gd name="T31" fmla="*/ 24 h 2946"/>
                <a:gd name="T32" fmla="*/ 199 w 1589"/>
                <a:gd name="T33" fmla="*/ 132 h 2946"/>
                <a:gd name="T34" fmla="*/ 266 w 1589"/>
                <a:gd name="T35" fmla="*/ 345 h 2946"/>
                <a:gd name="T36" fmla="*/ 355 w 1589"/>
                <a:gd name="T37" fmla="*/ 575 h 2946"/>
                <a:gd name="T38" fmla="*/ 475 w 1589"/>
                <a:gd name="T39" fmla="*/ 711 h 2946"/>
                <a:gd name="T40" fmla="*/ 586 w 1589"/>
                <a:gd name="T41" fmla="*/ 661 h 2946"/>
                <a:gd name="T42" fmla="*/ 721 w 1589"/>
                <a:gd name="T43" fmla="*/ 729 h 2946"/>
                <a:gd name="T44" fmla="*/ 813 w 1589"/>
                <a:gd name="T45" fmla="*/ 710 h 2946"/>
                <a:gd name="T46" fmla="*/ 924 w 1589"/>
                <a:gd name="T47" fmla="*/ 769 h 2946"/>
                <a:gd name="T48" fmla="*/ 1042 w 1589"/>
                <a:gd name="T49" fmla="*/ 779 h 2946"/>
                <a:gd name="T50" fmla="*/ 1149 w 1589"/>
                <a:gd name="T51" fmla="*/ 1017 h 2946"/>
                <a:gd name="T52" fmla="*/ 1164 w 1589"/>
                <a:gd name="T53" fmla="*/ 1379 h 2946"/>
                <a:gd name="T54" fmla="*/ 1208 w 1589"/>
                <a:gd name="T55" fmla="*/ 1604 h 2946"/>
                <a:gd name="T56" fmla="*/ 1463 w 1589"/>
                <a:gd name="T57" fmla="*/ 2142 h 2946"/>
                <a:gd name="T58" fmla="*/ 1589 w 1589"/>
                <a:gd name="T59" fmla="*/ 2356 h 2946"/>
                <a:gd name="T60" fmla="*/ 1020 w 1589"/>
                <a:gd name="T61" fmla="*/ 2946 h 2946"/>
                <a:gd name="T62" fmla="*/ 925 w 1589"/>
                <a:gd name="T63" fmla="*/ 2675 h 2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9" h="2946">
                  <a:moveTo>
                    <a:pt x="925" y="2675"/>
                  </a:moveTo>
                  <a:cubicBezTo>
                    <a:pt x="925" y="2675"/>
                    <a:pt x="672" y="2066"/>
                    <a:pt x="623" y="1942"/>
                  </a:cubicBezTo>
                  <a:cubicBezTo>
                    <a:pt x="573" y="1818"/>
                    <a:pt x="513" y="1720"/>
                    <a:pt x="483" y="1695"/>
                  </a:cubicBezTo>
                  <a:cubicBezTo>
                    <a:pt x="452" y="1670"/>
                    <a:pt x="404" y="1647"/>
                    <a:pt x="380" y="1603"/>
                  </a:cubicBezTo>
                  <a:cubicBezTo>
                    <a:pt x="355" y="1558"/>
                    <a:pt x="253" y="1433"/>
                    <a:pt x="233" y="1401"/>
                  </a:cubicBezTo>
                  <a:cubicBezTo>
                    <a:pt x="213" y="1369"/>
                    <a:pt x="184" y="1337"/>
                    <a:pt x="162" y="1316"/>
                  </a:cubicBezTo>
                  <a:cubicBezTo>
                    <a:pt x="140" y="1295"/>
                    <a:pt x="127" y="1200"/>
                    <a:pt x="122" y="1178"/>
                  </a:cubicBezTo>
                  <a:cubicBezTo>
                    <a:pt x="118" y="1157"/>
                    <a:pt x="31" y="1025"/>
                    <a:pt x="27" y="967"/>
                  </a:cubicBezTo>
                  <a:cubicBezTo>
                    <a:pt x="24" y="927"/>
                    <a:pt x="63" y="865"/>
                    <a:pt x="65" y="833"/>
                  </a:cubicBezTo>
                  <a:cubicBezTo>
                    <a:pt x="66" y="800"/>
                    <a:pt x="38" y="733"/>
                    <a:pt x="52" y="697"/>
                  </a:cubicBezTo>
                  <a:cubicBezTo>
                    <a:pt x="72" y="645"/>
                    <a:pt x="119" y="642"/>
                    <a:pt x="149" y="667"/>
                  </a:cubicBezTo>
                  <a:cubicBezTo>
                    <a:pt x="180" y="692"/>
                    <a:pt x="197" y="744"/>
                    <a:pt x="206" y="767"/>
                  </a:cubicBezTo>
                  <a:cubicBezTo>
                    <a:pt x="195" y="717"/>
                    <a:pt x="168" y="646"/>
                    <a:pt x="153" y="610"/>
                  </a:cubicBezTo>
                  <a:cubicBezTo>
                    <a:pt x="126" y="543"/>
                    <a:pt x="93" y="474"/>
                    <a:pt x="74" y="397"/>
                  </a:cubicBezTo>
                  <a:cubicBezTo>
                    <a:pt x="55" y="319"/>
                    <a:pt x="41" y="286"/>
                    <a:pt x="32" y="234"/>
                  </a:cubicBezTo>
                  <a:cubicBezTo>
                    <a:pt x="11" y="113"/>
                    <a:pt x="0" y="60"/>
                    <a:pt x="73" y="24"/>
                  </a:cubicBezTo>
                  <a:cubicBezTo>
                    <a:pt x="121" y="0"/>
                    <a:pt x="168" y="40"/>
                    <a:pt x="199" y="132"/>
                  </a:cubicBezTo>
                  <a:cubicBezTo>
                    <a:pt x="223" y="206"/>
                    <a:pt x="231" y="253"/>
                    <a:pt x="266" y="345"/>
                  </a:cubicBezTo>
                  <a:cubicBezTo>
                    <a:pt x="301" y="436"/>
                    <a:pt x="331" y="493"/>
                    <a:pt x="355" y="575"/>
                  </a:cubicBezTo>
                  <a:cubicBezTo>
                    <a:pt x="371" y="630"/>
                    <a:pt x="425" y="697"/>
                    <a:pt x="475" y="711"/>
                  </a:cubicBezTo>
                  <a:cubicBezTo>
                    <a:pt x="525" y="725"/>
                    <a:pt x="552" y="660"/>
                    <a:pt x="586" y="661"/>
                  </a:cubicBezTo>
                  <a:cubicBezTo>
                    <a:pt x="668" y="663"/>
                    <a:pt x="669" y="717"/>
                    <a:pt x="721" y="729"/>
                  </a:cubicBezTo>
                  <a:cubicBezTo>
                    <a:pt x="773" y="741"/>
                    <a:pt x="764" y="700"/>
                    <a:pt x="813" y="710"/>
                  </a:cubicBezTo>
                  <a:cubicBezTo>
                    <a:pt x="861" y="720"/>
                    <a:pt x="869" y="746"/>
                    <a:pt x="924" y="769"/>
                  </a:cubicBezTo>
                  <a:cubicBezTo>
                    <a:pt x="961" y="784"/>
                    <a:pt x="970" y="735"/>
                    <a:pt x="1042" y="779"/>
                  </a:cubicBezTo>
                  <a:cubicBezTo>
                    <a:pt x="1114" y="823"/>
                    <a:pt x="1151" y="918"/>
                    <a:pt x="1149" y="1017"/>
                  </a:cubicBezTo>
                  <a:cubicBezTo>
                    <a:pt x="1146" y="1116"/>
                    <a:pt x="1205" y="1252"/>
                    <a:pt x="1164" y="1379"/>
                  </a:cubicBezTo>
                  <a:cubicBezTo>
                    <a:pt x="1141" y="1452"/>
                    <a:pt x="1182" y="1503"/>
                    <a:pt x="1208" y="1604"/>
                  </a:cubicBezTo>
                  <a:cubicBezTo>
                    <a:pt x="1249" y="1768"/>
                    <a:pt x="1413" y="2066"/>
                    <a:pt x="1463" y="2142"/>
                  </a:cubicBezTo>
                  <a:cubicBezTo>
                    <a:pt x="1512" y="2218"/>
                    <a:pt x="1546" y="2280"/>
                    <a:pt x="1589" y="2356"/>
                  </a:cubicBezTo>
                  <a:cubicBezTo>
                    <a:pt x="1536" y="2409"/>
                    <a:pt x="1087" y="2892"/>
                    <a:pt x="1020" y="2946"/>
                  </a:cubicBezTo>
                  <a:cubicBezTo>
                    <a:pt x="997" y="2884"/>
                    <a:pt x="963" y="2766"/>
                    <a:pt x="925" y="2675"/>
                  </a:cubicBezTo>
                  <a:close/>
                </a:path>
              </a:pathLst>
            </a:custGeom>
            <a:solidFill>
              <a:srgbClr val="FFD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2438" y="-59"/>
              <a:ext cx="850" cy="2030"/>
            </a:xfrm>
            <a:custGeom>
              <a:avLst/>
              <a:gdLst>
                <a:gd name="T0" fmla="*/ 384 w 1233"/>
                <a:gd name="T1" fmla="*/ 1416 h 2946"/>
                <a:gd name="T2" fmla="*/ 132 w 1233"/>
                <a:gd name="T3" fmla="*/ 1097 h 2946"/>
                <a:gd name="T4" fmla="*/ 85 w 1233"/>
                <a:gd name="T5" fmla="*/ 868 h 2946"/>
                <a:gd name="T6" fmla="*/ 125 w 1233"/>
                <a:gd name="T7" fmla="*/ 686 h 2946"/>
                <a:gd name="T8" fmla="*/ 186 w 1233"/>
                <a:gd name="T9" fmla="*/ 786 h 2946"/>
                <a:gd name="T10" fmla="*/ 201 w 1233"/>
                <a:gd name="T11" fmla="*/ 869 h 2946"/>
                <a:gd name="T12" fmla="*/ 174 w 1233"/>
                <a:gd name="T13" fmla="*/ 899 h 2946"/>
                <a:gd name="T14" fmla="*/ 225 w 1233"/>
                <a:gd name="T15" fmla="*/ 950 h 2946"/>
                <a:gd name="T16" fmla="*/ 210 w 1233"/>
                <a:gd name="T17" fmla="*/ 1037 h 2946"/>
                <a:gd name="T18" fmla="*/ 240 w 1233"/>
                <a:gd name="T19" fmla="*/ 1188 h 2946"/>
                <a:gd name="T20" fmla="*/ 251 w 1233"/>
                <a:gd name="T21" fmla="*/ 1229 h 2946"/>
                <a:gd name="T22" fmla="*/ 295 w 1233"/>
                <a:gd name="T23" fmla="*/ 1010 h 2946"/>
                <a:gd name="T24" fmla="*/ 254 w 1233"/>
                <a:gd name="T25" fmla="*/ 788 h 2946"/>
                <a:gd name="T26" fmla="*/ 169 w 1233"/>
                <a:gd name="T27" fmla="*/ 550 h 2946"/>
                <a:gd name="T28" fmla="*/ 72 w 1233"/>
                <a:gd name="T29" fmla="*/ 302 h 2946"/>
                <a:gd name="T30" fmla="*/ 83 w 1233"/>
                <a:gd name="T31" fmla="*/ 46 h 2946"/>
                <a:gd name="T32" fmla="*/ 231 w 1233"/>
                <a:gd name="T33" fmla="*/ 246 h 2946"/>
                <a:gd name="T34" fmla="*/ 321 w 1233"/>
                <a:gd name="T35" fmla="*/ 458 h 2946"/>
                <a:gd name="T36" fmla="*/ 207 w 1233"/>
                <a:gd name="T37" fmla="*/ 132 h 2946"/>
                <a:gd name="T38" fmla="*/ 81 w 1233"/>
                <a:gd name="T39" fmla="*/ 24 h 2946"/>
                <a:gd name="T40" fmla="*/ 40 w 1233"/>
                <a:gd name="T41" fmla="*/ 234 h 2946"/>
                <a:gd name="T42" fmla="*/ 82 w 1233"/>
                <a:gd name="T43" fmla="*/ 397 h 2946"/>
                <a:gd name="T44" fmla="*/ 161 w 1233"/>
                <a:gd name="T45" fmla="*/ 610 h 2946"/>
                <a:gd name="T46" fmla="*/ 216 w 1233"/>
                <a:gd name="T47" fmla="*/ 784 h 2946"/>
                <a:gd name="T48" fmla="*/ 157 w 1233"/>
                <a:gd name="T49" fmla="*/ 667 h 2946"/>
                <a:gd name="T50" fmla="*/ 60 w 1233"/>
                <a:gd name="T51" fmla="*/ 697 h 2946"/>
                <a:gd name="T52" fmla="*/ 73 w 1233"/>
                <a:gd name="T53" fmla="*/ 833 h 2946"/>
                <a:gd name="T54" fmla="*/ 35 w 1233"/>
                <a:gd name="T55" fmla="*/ 967 h 2946"/>
                <a:gd name="T56" fmla="*/ 130 w 1233"/>
                <a:gd name="T57" fmla="*/ 1178 h 2946"/>
                <a:gd name="T58" fmla="*/ 170 w 1233"/>
                <a:gd name="T59" fmla="*/ 1316 h 2946"/>
                <a:gd name="T60" fmla="*/ 241 w 1233"/>
                <a:gd name="T61" fmla="*/ 1401 h 2946"/>
                <a:gd name="T62" fmla="*/ 388 w 1233"/>
                <a:gd name="T63" fmla="*/ 1603 h 2946"/>
                <a:gd name="T64" fmla="*/ 491 w 1233"/>
                <a:gd name="T65" fmla="*/ 1695 h 2946"/>
                <a:gd name="T66" fmla="*/ 631 w 1233"/>
                <a:gd name="T67" fmla="*/ 1942 h 2946"/>
                <a:gd name="T68" fmla="*/ 933 w 1233"/>
                <a:gd name="T69" fmla="*/ 2675 h 2946"/>
                <a:gd name="T70" fmla="*/ 1028 w 1233"/>
                <a:gd name="T71" fmla="*/ 2946 h 2946"/>
                <a:gd name="T72" fmla="*/ 1233 w 1233"/>
                <a:gd name="T73" fmla="*/ 2741 h 2946"/>
                <a:gd name="T74" fmla="*/ 734 w 1233"/>
                <a:gd name="T75" fmla="*/ 1984 h 2946"/>
                <a:gd name="T76" fmla="*/ 384 w 1233"/>
                <a:gd name="T77" fmla="*/ 1416 h 2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3" h="2946">
                  <a:moveTo>
                    <a:pt x="384" y="1416"/>
                  </a:moveTo>
                  <a:cubicBezTo>
                    <a:pt x="262" y="1320"/>
                    <a:pt x="183" y="1253"/>
                    <a:pt x="132" y="1097"/>
                  </a:cubicBezTo>
                  <a:cubicBezTo>
                    <a:pt x="107" y="1022"/>
                    <a:pt x="76" y="946"/>
                    <a:pt x="85" y="868"/>
                  </a:cubicBezTo>
                  <a:cubicBezTo>
                    <a:pt x="87" y="849"/>
                    <a:pt x="156" y="763"/>
                    <a:pt x="125" y="686"/>
                  </a:cubicBezTo>
                  <a:cubicBezTo>
                    <a:pt x="144" y="696"/>
                    <a:pt x="180" y="767"/>
                    <a:pt x="186" y="786"/>
                  </a:cubicBezTo>
                  <a:cubicBezTo>
                    <a:pt x="189" y="799"/>
                    <a:pt x="207" y="846"/>
                    <a:pt x="201" y="869"/>
                  </a:cubicBezTo>
                  <a:cubicBezTo>
                    <a:pt x="196" y="887"/>
                    <a:pt x="173" y="887"/>
                    <a:pt x="174" y="899"/>
                  </a:cubicBezTo>
                  <a:cubicBezTo>
                    <a:pt x="175" y="921"/>
                    <a:pt x="222" y="931"/>
                    <a:pt x="225" y="950"/>
                  </a:cubicBezTo>
                  <a:cubicBezTo>
                    <a:pt x="230" y="979"/>
                    <a:pt x="200" y="1008"/>
                    <a:pt x="210" y="1037"/>
                  </a:cubicBezTo>
                  <a:cubicBezTo>
                    <a:pt x="228" y="1086"/>
                    <a:pt x="229" y="1140"/>
                    <a:pt x="240" y="1188"/>
                  </a:cubicBezTo>
                  <a:cubicBezTo>
                    <a:pt x="244" y="1202"/>
                    <a:pt x="247" y="1215"/>
                    <a:pt x="251" y="1229"/>
                  </a:cubicBezTo>
                  <a:cubicBezTo>
                    <a:pt x="272" y="1158"/>
                    <a:pt x="291" y="1085"/>
                    <a:pt x="295" y="1010"/>
                  </a:cubicBezTo>
                  <a:cubicBezTo>
                    <a:pt x="299" y="932"/>
                    <a:pt x="279" y="862"/>
                    <a:pt x="254" y="788"/>
                  </a:cubicBezTo>
                  <a:cubicBezTo>
                    <a:pt x="228" y="711"/>
                    <a:pt x="205" y="623"/>
                    <a:pt x="169" y="550"/>
                  </a:cubicBezTo>
                  <a:cubicBezTo>
                    <a:pt x="133" y="475"/>
                    <a:pt x="107" y="388"/>
                    <a:pt x="72" y="302"/>
                  </a:cubicBezTo>
                  <a:cubicBezTo>
                    <a:pt x="50" y="250"/>
                    <a:pt x="0" y="75"/>
                    <a:pt x="83" y="46"/>
                  </a:cubicBezTo>
                  <a:cubicBezTo>
                    <a:pt x="179" y="12"/>
                    <a:pt x="215" y="200"/>
                    <a:pt x="231" y="246"/>
                  </a:cubicBezTo>
                  <a:cubicBezTo>
                    <a:pt x="241" y="276"/>
                    <a:pt x="294" y="410"/>
                    <a:pt x="321" y="458"/>
                  </a:cubicBezTo>
                  <a:cubicBezTo>
                    <a:pt x="294" y="389"/>
                    <a:pt x="228" y="196"/>
                    <a:pt x="207" y="132"/>
                  </a:cubicBezTo>
                  <a:cubicBezTo>
                    <a:pt x="176" y="40"/>
                    <a:pt x="129" y="0"/>
                    <a:pt x="81" y="24"/>
                  </a:cubicBezTo>
                  <a:cubicBezTo>
                    <a:pt x="8" y="60"/>
                    <a:pt x="19" y="113"/>
                    <a:pt x="40" y="234"/>
                  </a:cubicBezTo>
                  <a:cubicBezTo>
                    <a:pt x="49" y="286"/>
                    <a:pt x="63" y="319"/>
                    <a:pt x="82" y="397"/>
                  </a:cubicBezTo>
                  <a:cubicBezTo>
                    <a:pt x="101" y="474"/>
                    <a:pt x="134" y="543"/>
                    <a:pt x="161" y="610"/>
                  </a:cubicBezTo>
                  <a:cubicBezTo>
                    <a:pt x="176" y="646"/>
                    <a:pt x="216" y="735"/>
                    <a:pt x="216" y="784"/>
                  </a:cubicBezTo>
                  <a:cubicBezTo>
                    <a:pt x="204" y="762"/>
                    <a:pt x="188" y="692"/>
                    <a:pt x="157" y="667"/>
                  </a:cubicBezTo>
                  <a:cubicBezTo>
                    <a:pt x="127" y="642"/>
                    <a:pt x="80" y="645"/>
                    <a:pt x="60" y="697"/>
                  </a:cubicBezTo>
                  <a:cubicBezTo>
                    <a:pt x="46" y="733"/>
                    <a:pt x="74" y="800"/>
                    <a:pt x="73" y="833"/>
                  </a:cubicBezTo>
                  <a:cubicBezTo>
                    <a:pt x="71" y="865"/>
                    <a:pt x="32" y="927"/>
                    <a:pt x="35" y="967"/>
                  </a:cubicBezTo>
                  <a:cubicBezTo>
                    <a:pt x="39" y="1025"/>
                    <a:pt x="126" y="1157"/>
                    <a:pt x="130" y="1178"/>
                  </a:cubicBezTo>
                  <a:cubicBezTo>
                    <a:pt x="135" y="1200"/>
                    <a:pt x="148" y="1295"/>
                    <a:pt x="170" y="1316"/>
                  </a:cubicBezTo>
                  <a:cubicBezTo>
                    <a:pt x="192" y="1337"/>
                    <a:pt x="221" y="1369"/>
                    <a:pt x="241" y="1401"/>
                  </a:cubicBezTo>
                  <a:cubicBezTo>
                    <a:pt x="261" y="1433"/>
                    <a:pt x="363" y="1558"/>
                    <a:pt x="388" y="1603"/>
                  </a:cubicBezTo>
                  <a:cubicBezTo>
                    <a:pt x="412" y="1647"/>
                    <a:pt x="460" y="1670"/>
                    <a:pt x="491" y="1695"/>
                  </a:cubicBezTo>
                  <a:cubicBezTo>
                    <a:pt x="521" y="1720"/>
                    <a:pt x="581" y="1818"/>
                    <a:pt x="631" y="1942"/>
                  </a:cubicBezTo>
                  <a:cubicBezTo>
                    <a:pt x="680" y="2066"/>
                    <a:pt x="933" y="2675"/>
                    <a:pt x="933" y="2675"/>
                  </a:cubicBezTo>
                  <a:cubicBezTo>
                    <a:pt x="971" y="2766"/>
                    <a:pt x="1005" y="2884"/>
                    <a:pt x="1028" y="2946"/>
                  </a:cubicBezTo>
                  <a:cubicBezTo>
                    <a:pt x="1054" y="2926"/>
                    <a:pt x="1137" y="2840"/>
                    <a:pt x="1233" y="2741"/>
                  </a:cubicBezTo>
                  <a:cubicBezTo>
                    <a:pt x="1052" y="2498"/>
                    <a:pt x="869" y="2256"/>
                    <a:pt x="734" y="1984"/>
                  </a:cubicBezTo>
                  <a:cubicBezTo>
                    <a:pt x="640" y="1797"/>
                    <a:pt x="590" y="1577"/>
                    <a:pt x="384" y="1416"/>
                  </a:cubicBezTo>
                  <a:close/>
                </a:path>
              </a:pathLst>
            </a:custGeom>
            <a:solidFill>
              <a:srgbClr val="F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645" y="227"/>
              <a:ext cx="894" cy="1407"/>
            </a:xfrm>
            <a:custGeom>
              <a:avLst/>
              <a:gdLst>
                <a:gd name="T0" fmla="*/ 632 w 1297"/>
                <a:gd name="T1" fmla="*/ 355 h 2043"/>
                <a:gd name="T2" fmla="*/ 521 w 1297"/>
                <a:gd name="T3" fmla="*/ 296 h 2043"/>
                <a:gd name="T4" fmla="*/ 429 w 1297"/>
                <a:gd name="T5" fmla="*/ 315 h 2043"/>
                <a:gd name="T6" fmla="*/ 294 w 1297"/>
                <a:gd name="T7" fmla="*/ 247 h 2043"/>
                <a:gd name="T8" fmla="*/ 183 w 1297"/>
                <a:gd name="T9" fmla="*/ 297 h 2043"/>
                <a:gd name="T10" fmla="*/ 63 w 1297"/>
                <a:gd name="T11" fmla="*/ 161 h 2043"/>
                <a:gd name="T12" fmla="*/ 0 w 1297"/>
                <a:gd name="T13" fmla="*/ 0 h 2043"/>
                <a:gd name="T14" fmla="*/ 117 w 1297"/>
                <a:gd name="T15" fmla="*/ 300 h 2043"/>
                <a:gd name="T16" fmla="*/ 209 w 1297"/>
                <a:gd name="T17" fmla="*/ 335 h 2043"/>
                <a:gd name="T18" fmla="*/ 420 w 1297"/>
                <a:gd name="T19" fmla="*/ 364 h 2043"/>
                <a:gd name="T20" fmla="*/ 461 w 1297"/>
                <a:gd name="T21" fmla="*/ 405 h 2043"/>
                <a:gd name="T22" fmla="*/ 514 w 1297"/>
                <a:gd name="T23" fmla="*/ 356 h 2043"/>
                <a:gd name="T24" fmla="*/ 592 w 1297"/>
                <a:gd name="T25" fmla="*/ 394 h 2043"/>
                <a:gd name="T26" fmla="*/ 776 w 1297"/>
                <a:gd name="T27" fmla="*/ 464 h 2043"/>
                <a:gd name="T28" fmla="*/ 829 w 1297"/>
                <a:gd name="T29" fmla="*/ 685 h 2043"/>
                <a:gd name="T30" fmla="*/ 861 w 1297"/>
                <a:gd name="T31" fmla="*/ 907 h 2043"/>
                <a:gd name="T32" fmla="*/ 810 w 1297"/>
                <a:gd name="T33" fmla="*/ 1106 h 2043"/>
                <a:gd name="T34" fmla="*/ 860 w 1297"/>
                <a:gd name="T35" fmla="*/ 1297 h 2043"/>
                <a:gd name="T36" fmla="*/ 889 w 1297"/>
                <a:gd name="T37" fmla="*/ 1536 h 2043"/>
                <a:gd name="T38" fmla="*/ 973 w 1297"/>
                <a:gd name="T39" fmla="*/ 1651 h 2043"/>
                <a:gd name="T40" fmla="*/ 1113 w 1297"/>
                <a:gd name="T41" fmla="*/ 1854 h 2043"/>
                <a:gd name="T42" fmla="*/ 1201 w 1297"/>
                <a:gd name="T43" fmla="*/ 2043 h 2043"/>
                <a:gd name="T44" fmla="*/ 1297 w 1297"/>
                <a:gd name="T45" fmla="*/ 1942 h 2043"/>
                <a:gd name="T46" fmla="*/ 1171 w 1297"/>
                <a:gd name="T47" fmla="*/ 1728 h 2043"/>
                <a:gd name="T48" fmla="*/ 916 w 1297"/>
                <a:gd name="T49" fmla="*/ 1190 h 2043"/>
                <a:gd name="T50" fmla="*/ 872 w 1297"/>
                <a:gd name="T51" fmla="*/ 965 h 2043"/>
                <a:gd name="T52" fmla="*/ 857 w 1297"/>
                <a:gd name="T53" fmla="*/ 603 h 2043"/>
                <a:gd name="T54" fmla="*/ 750 w 1297"/>
                <a:gd name="T55" fmla="*/ 365 h 2043"/>
                <a:gd name="T56" fmla="*/ 632 w 1297"/>
                <a:gd name="T57" fmla="*/ 355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7" h="2043">
                  <a:moveTo>
                    <a:pt x="632" y="355"/>
                  </a:moveTo>
                  <a:cubicBezTo>
                    <a:pt x="577" y="332"/>
                    <a:pt x="569" y="306"/>
                    <a:pt x="521" y="296"/>
                  </a:cubicBezTo>
                  <a:cubicBezTo>
                    <a:pt x="472" y="286"/>
                    <a:pt x="481" y="327"/>
                    <a:pt x="429" y="315"/>
                  </a:cubicBezTo>
                  <a:cubicBezTo>
                    <a:pt x="377" y="303"/>
                    <a:pt x="376" y="249"/>
                    <a:pt x="294" y="247"/>
                  </a:cubicBezTo>
                  <a:cubicBezTo>
                    <a:pt x="260" y="246"/>
                    <a:pt x="233" y="311"/>
                    <a:pt x="183" y="297"/>
                  </a:cubicBezTo>
                  <a:cubicBezTo>
                    <a:pt x="133" y="283"/>
                    <a:pt x="79" y="216"/>
                    <a:pt x="63" y="161"/>
                  </a:cubicBezTo>
                  <a:cubicBezTo>
                    <a:pt x="45" y="99"/>
                    <a:pt x="27" y="55"/>
                    <a:pt x="0" y="0"/>
                  </a:cubicBezTo>
                  <a:cubicBezTo>
                    <a:pt x="43" y="110"/>
                    <a:pt x="52" y="212"/>
                    <a:pt x="117" y="300"/>
                  </a:cubicBezTo>
                  <a:cubicBezTo>
                    <a:pt x="147" y="342"/>
                    <a:pt x="187" y="349"/>
                    <a:pt x="209" y="335"/>
                  </a:cubicBezTo>
                  <a:cubicBezTo>
                    <a:pt x="286" y="286"/>
                    <a:pt x="324" y="229"/>
                    <a:pt x="420" y="364"/>
                  </a:cubicBezTo>
                  <a:cubicBezTo>
                    <a:pt x="431" y="380"/>
                    <a:pt x="448" y="391"/>
                    <a:pt x="461" y="405"/>
                  </a:cubicBezTo>
                  <a:cubicBezTo>
                    <a:pt x="473" y="383"/>
                    <a:pt x="487" y="359"/>
                    <a:pt x="514" y="356"/>
                  </a:cubicBezTo>
                  <a:cubicBezTo>
                    <a:pt x="543" y="351"/>
                    <a:pt x="574" y="372"/>
                    <a:pt x="592" y="394"/>
                  </a:cubicBezTo>
                  <a:cubicBezTo>
                    <a:pt x="637" y="451"/>
                    <a:pt x="720" y="351"/>
                    <a:pt x="776" y="464"/>
                  </a:cubicBezTo>
                  <a:cubicBezTo>
                    <a:pt x="809" y="533"/>
                    <a:pt x="819" y="614"/>
                    <a:pt x="829" y="685"/>
                  </a:cubicBezTo>
                  <a:cubicBezTo>
                    <a:pt x="839" y="759"/>
                    <a:pt x="863" y="832"/>
                    <a:pt x="861" y="907"/>
                  </a:cubicBezTo>
                  <a:cubicBezTo>
                    <a:pt x="858" y="978"/>
                    <a:pt x="819" y="1037"/>
                    <a:pt x="810" y="1106"/>
                  </a:cubicBezTo>
                  <a:cubicBezTo>
                    <a:pt x="801" y="1178"/>
                    <a:pt x="838" y="1232"/>
                    <a:pt x="860" y="1297"/>
                  </a:cubicBezTo>
                  <a:cubicBezTo>
                    <a:pt x="886" y="1375"/>
                    <a:pt x="862" y="1460"/>
                    <a:pt x="889" y="1536"/>
                  </a:cubicBezTo>
                  <a:cubicBezTo>
                    <a:pt x="905" y="1581"/>
                    <a:pt x="942" y="1615"/>
                    <a:pt x="973" y="1651"/>
                  </a:cubicBezTo>
                  <a:cubicBezTo>
                    <a:pt x="1028" y="1713"/>
                    <a:pt x="1074" y="1781"/>
                    <a:pt x="1113" y="1854"/>
                  </a:cubicBezTo>
                  <a:cubicBezTo>
                    <a:pt x="1145" y="1915"/>
                    <a:pt x="1170" y="1981"/>
                    <a:pt x="1201" y="2043"/>
                  </a:cubicBezTo>
                  <a:cubicBezTo>
                    <a:pt x="1249" y="1992"/>
                    <a:pt x="1285" y="1955"/>
                    <a:pt x="1297" y="1942"/>
                  </a:cubicBezTo>
                  <a:cubicBezTo>
                    <a:pt x="1254" y="1866"/>
                    <a:pt x="1220" y="1804"/>
                    <a:pt x="1171" y="1728"/>
                  </a:cubicBezTo>
                  <a:cubicBezTo>
                    <a:pt x="1121" y="1652"/>
                    <a:pt x="957" y="1354"/>
                    <a:pt x="916" y="1190"/>
                  </a:cubicBezTo>
                  <a:cubicBezTo>
                    <a:pt x="890" y="1089"/>
                    <a:pt x="849" y="1038"/>
                    <a:pt x="872" y="965"/>
                  </a:cubicBezTo>
                  <a:cubicBezTo>
                    <a:pt x="913" y="838"/>
                    <a:pt x="854" y="702"/>
                    <a:pt x="857" y="603"/>
                  </a:cubicBezTo>
                  <a:cubicBezTo>
                    <a:pt x="859" y="504"/>
                    <a:pt x="822" y="409"/>
                    <a:pt x="750" y="365"/>
                  </a:cubicBezTo>
                  <a:cubicBezTo>
                    <a:pt x="678" y="321"/>
                    <a:pt x="669" y="370"/>
                    <a:pt x="632" y="355"/>
                  </a:cubicBezTo>
                  <a:close/>
                </a:path>
              </a:pathLst>
            </a:custGeom>
            <a:solidFill>
              <a:srgbClr val="FBC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2444" y="-46"/>
              <a:ext cx="758" cy="2017"/>
            </a:xfrm>
            <a:custGeom>
              <a:avLst/>
              <a:gdLst>
                <a:gd name="T0" fmla="*/ 65 w 1100"/>
                <a:gd name="T1" fmla="*/ 253 h 2928"/>
                <a:gd name="T2" fmla="*/ 34 w 1100"/>
                <a:gd name="T3" fmla="*/ 123 h 2928"/>
                <a:gd name="T4" fmla="*/ 90 w 1100"/>
                <a:gd name="T5" fmla="*/ 0 h 2928"/>
                <a:gd name="T6" fmla="*/ 73 w 1100"/>
                <a:gd name="T7" fmla="*/ 6 h 2928"/>
                <a:gd name="T8" fmla="*/ 32 w 1100"/>
                <a:gd name="T9" fmla="*/ 216 h 2928"/>
                <a:gd name="T10" fmla="*/ 74 w 1100"/>
                <a:gd name="T11" fmla="*/ 379 h 2928"/>
                <a:gd name="T12" fmla="*/ 153 w 1100"/>
                <a:gd name="T13" fmla="*/ 592 h 2928"/>
                <a:gd name="T14" fmla="*/ 210 w 1100"/>
                <a:gd name="T15" fmla="*/ 773 h 2928"/>
                <a:gd name="T16" fmla="*/ 149 w 1100"/>
                <a:gd name="T17" fmla="*/ 649 h 2928"/>
                <a:gd name="T18" fmla="*/ 52 w 1100"/>
                <a:gd name="T19" fmla="*/ 679 h 2928"/>
                <a:gd name="T20" fmla="*/ 65 w 1100"/>
                <a:gd name="T21" fmla="*/ 815 h 2928"/>
                <a:gd name="T22" fmla="*/ 27 w 1100"/>
                <a:gd name="T23" fmla="*/ 949 h 2928"/>
                <a:gd name="T24" fmla="*/ 122 w 1100"/>
                <a:gd name="T25" fmla="*/ 1160 h 2928"/>
                <a:gd name="T26" fmla="*/ 162 w 1100"/>
                <a:gd name="T27" fmla="*/ 1298 h 2928"/>
                <a:gd name="T28" fmla="*/ 227 w 1100"/>
                <a:gd name="T29" fmla="*/ 1387 h 2928"/>
                <a:gd name="T30" fmla="*/ 372 w 1100"/>
                <a:gd name="T31" fmla="*/ 1579 h 2928"/>
                <a:gd name="T32" fmla="*/ 483 w 1100"/>
                <a:gd name="T33" fmla="*/ 1677 h 2928"/>
                <a:gd name="T34" fmla="*/ 623 w 1100"/>
                <a:gd name="T35" fmla="*/ 1924 h 2928"/>
                <a:gd name="T36" fmla="*/ 925 w 1100"/>
                <a:gd name="T37" fmla="*/ 2657 h 2928"/>
                <a:gd name="T38" fmla="*/ 1020 w 1100"/>
                <a:gd name="T39" fmla="*/ 2928 h 2928"/>
                <a:gd name="T40" fmla="*/ 1100 w 1100"/>
                <a:gd name="T41" fmla="*/ 2852 h 2928"/>
                <a:gd name="T42" fmla="*/ 1076 w 1100"/>
                <a:gd name="T43" fmla="*/ 2777 h 2928"/>
                <a:gd name="T44" fmla="*/ 974 w 1100"/>
                <a:gd name="T45" fmla="*/ 2577 h 2928"/>
                <a:gd name="T46" fmla="*/ 818 w 1100"/>
                <a:gd name="T47" fmla="*/ 2217 h 2928"/>
                <a:gd name="T48" fmla="*/ 666 w 1100"/>
                <a:gd name="T49" fmla="*/ 1931 h 2928"/>
                <a:gd name="T50" fmla="*/ 525 w 1100"/>
                <a:gd name="T51" fmla="*/ 1664 h 2928"/>
                <a:gd name="T52" fmla="*/ 237 w 1100"/>
                <a:gd name="T53" fmla="*/ 1353 h 2928"/>
                <a:gd name="T54" fmla="*/ 111 w 1100"/>
                <a:gd name="T55" fmla="*/ 1096 h 2928"/>
                <a:gd name="T56" fmla="*/ 64 w 1100"/>
                <a:gd name="T57" fmla="*/ 880 h 2928"/>
                <a:gd name="T58" fmla="*/ 103 w 1100"/>
                <a:gd name="T59" fmla="*/ 648 h 2928"/>
                <a:gd name="T60" fmla="*/ 220 w 1100"/>
                <a:gd name="T61" fmla="*/ 896 h 2928"/>
                <a:gd name="T62" fmla="*/ 170 w 1100"/>
                <a:gd name="T63" fmla="*/ 882 h 2928"/>
                <a:gd name="T64" fmla="*/ 223 w 1100"/>
                <a:gd name="T65" fmla="*/ 930 h 2928"/>
                <a:gd name="T66" fmla="*/ 231 w 1100"/>
                <a:gd name="T67" fmla="*/ 1025 h 2928"/>
                <a:gd name="T68" fmla="*/ 231 w 1100"/>
                <a:gd name="T69" fmla="*/ 1080 h 2928"/>
                <a:gd name="T70" fmla="*/ 231 w 1100"/>
                <a:gd name="T71" fmla="*/ 1144 h 2928"/>
                <a:gd name="T72" fmla="*/ 243 w 1100"/>
                <a:gd name="T73" fmla="*/ 1211 h 2928"/>
                <a:gd name="T74" fmla="*/ 249 w 1100"/>
                <a:gd name="T75" fmla="*/ 1089 h 2928"/>
                <a:gd name="T76" fmla="*/ 257 w 1100"/>
                <a:gd name="T77" fmla="*/ 962 h 2928"/>
                <a:gd name="T78" fmla="*/ 234 w 1100"/>
                <a:gd name="T79" fmla="*/ 861 h 2928"/>
                <a:gd name="T80" fmla="*/ 192 w 1100"/>
                <a:gd name="T81" fmla="*/ 670 h 2928"/>
                <a:gd name="T82" fmla="*/ 92 w 1100"/>
                <a:gd name="T83" fmla="*/ 391 h 2928"/>
                <a:gd name="T84" fmla="*/ 65 w 1100"/>
                <a:gd name="T85" fmla="*/ 253 h 2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00" h="2928">
                  <a:moveTo>
                    <a:pt x="65" y="253"/>
                  </a:moveTo>
                  <a:cubicBezTo>
                    <a:pt x="55" y="210"/>
                    <a:pt x="38" y="167"/>
                    <a:pt x="34" y="123"/>
                  </a:cubicBezTo>
                  <a:cubicBezTo>
                    <a:pt x="29" y="70"/>
                    <a:pt x="53" y="26"/>
                    <a:pt x="90" y="0"/>
                  </a:cubicBezTo>
                  <a:cubicBezTo>
                    <a:pt x="85" y="1"/>
                    <a:pt x="79" y="3"/>
                    <a:pt x="73" y="6"/>
                  </a:cubicBezTo>
                  <a:cubicBezTo>
                    <a:pt x="0" y="42"/>
                    <a:pt x="11" y="95"/>
                    <a:pt x="32" y="216"/>
                  </a:cubicBezTo>
                  <a:cubicBezTo>
                    <a:pt x="41" y="268"/>
                    <a:pt x="55" y="301"/>
                    <a:pt x="74" y="379"/>
                  </a:cubicBezTo>
                  <a:cubicBezTo>
                    <a:pt x="93" y="456"/>
                    <a:pt x="126" y="525"/>
                    <a:pt x="153" y="592"/>
                  </a:cubicBezTo>
                  <a:cubicBezTo>
                    <a:pt x="168" y="628"/>
                    <a:pt x="210" y="722"/>
                    <a:pt x="210" y="773"/>
                  </a:cubicBezTo>
                  <a:cubicBezTo>
                    <a:pt x="207" y="743"/>
                    <a:pt x="180" y="674"/>
                    <a:pt x="149" y="649"/>
                  </a:cubicBezTo>
                  <a:cubicBezTo>
                    <a:pt x="119" y="624"/>
                    <a:pt x="72" y="627"/>
                    <a:pt x="52" y="679"/>
                  </a:cubicBezTo>
                  <a:cubicBezTo>
                    <a:pt x="38" y="715"/>
                    <a:pt x="66" y="782"/>
                    <a:pt x="65" y="815"/>
                  </a:cubicBezTo>
                  <a:cubicBezTo>
                    <a:pt x="63" y="847"/>
                    <a:pt x="24" y="909"/>
                    <a:pt x="27" y="949"/>
                  </a:cubicBezTo>
                  <a:cubicBezTo>
                    <a:pt x="31" y="1007"/>
                    <a:pt x="118" y="1139"/>
                    <a:pt x="122" y="1160"/>
                  </a:cubicBezTo>
                  <a:cubicBezTo>
                    <a:pt x="127" y="1182"/>
                    <a:pt x="142" y="1275"/>
                    <a:pt x="162" y="1298"/>
                  </a:cubicBezTo>
                  <a:cubicBezTo>
                    <a:pt x="186" y="1325"/>
                    <a:pt x="207" y="1355"/>
                    <a:pt x="227" y="1387"/>
                  </a:cubicBezTo>
                  <a:cubicBezTo>
                    <a:pt x="247" y="1419"/>
                    <a:pt x="332" y="1534"/>
                    <a:pt x="372" y="1579"/>
                  </a:cubicBezTo>
                  <a:cubicBezTo>
                    <a:pt x="406" y="1616"/>
                    <a:pt x="452" y="1652"/>
                    <a:pt x="483" y="1677"/>
                  </a:cubicBezTo>
                  <a:cubicBezTo>
                    <a:pt x="513" y="1702"/>
                    <a:pt x="573" y="1800"/>
                    <a:pt x="623" y="1924"/>
                  </a:cubicBezTo>
                  <a:cubicBezTo>
                    <a:pt x="672" y="2048"/>
                    <a:pt x="925" y="2657"/>
                    <a:pt x="925" y="2657"/>
                  </a:cubicBezTo>
                  <a:cubicBezTo>
                    <a:pt x="963" y="2748"/>
                    <a:pt x="997" y="2866"/>
                    <a:pt x="1020" y="2928"/>
                  </a:cubicBezTo>
                  <a:cubicBezTo>
                    <a:pt x="1034" y="2918"/>
                    <a:pt x="1062" y="2890"/>
                    <a:pt x="1100" y="2852"/>
                  </a:cubicBezTo>
                  <a:cubicBezTo>
                    <a:pt x="1093" y="2841"/>
                    <a:pt x="1083" y="2788"/>
                    <a:pt x="1076" y="2777"/>
                  </a:cubicBezTo>
                  <a:cubicBezTo>
                    <a:pt x="1030" y="2699"/>
                    <a:pt x="1019" y="2656"/>
                    <a:pt x="974" y="2577"/>
                  </a:cubicBezTo>
                  <a:cubicBezTo>
                    <a:pt x="907" y="2461"/>
                    <a:pt x="882" y="2388"/>
                    <a:pt x="818" y="2217"/>
                  </a:cubicBezTo>
                  <a:cubicBezTo>
                    <a:pt x="781" y="2117"/>
                    <a:pt x="714" y="2029"/>
                    <a:pt x="666" y="1931"/>
                  </a:cubicBezTo>
                  <a:cubicBezTo>
                    <a:pt x="617" y="1831"/>
                    <a:pt x="596" y="1717"/>
                    <a:pt x="525" y="1664"/>
                  </a:cubicBezTo>
                  <a:cubicBezTo>
                    <a:pt x="392" y="1565"/>
                    <a:pt x="353" y="1465"/>
                    <a:pt x="237" y="1353"/>
                  </a:cubicBezTo>
                  <a:cubicBezTo>
                    <a:pt x="177" y="1295"/>
                    <a:pt x="138" y="1174"/>
                    <a:pt x="111" y="1096"/>
                  </a:cubicBezTo>
                  <a:cubicBezTo>
                    <a:pt x="87" y="1024"/>
                    <a:pt x="34" y="981"/>
                    <a:pt x="64" y="880"/>
                  </a:cubicBezTo>
                  <a:cubicBezTo>
                    <a:pt x="99" y="762"/>
                    <a:pt x="9" y="667"/>
                    <a:pt x="103" y="648"/>
                  </a:cubicBezTo>
                  <a:cubicBezTo>
                    <a:pt x="171" y="634"/>
                    <a:pt x="203" y="852"/>
                    <a:pt x="220" y="896"/>
                  </a:cubicBezTo>
                  <a:cubicBezTo>
                    <a:pt x="200" y="874"/>
                    <a:pt x="166" y="870"/>
                    <a:pt x="170" y="882"/>
                  </a:cubicBezTo>
                  <a:cubicBezTo>
                    <a:pt x="177" y="898"/>
                    <a:pt x="219" y="910"/>
                    <a:pt x="223" y="930"/>
                  </a:cubicBezTo>
                  <a:cubicBezTo>
                    <a:pt x="229" y="963"/>
                    <a:pt x="238" y="993"/>
                    <a:pt x="231" y="1025"/>
                  </a:cubicBezTo>
                  <a:cubicBezTo>
                    <a:pt x="227" y="1043"/>
                    <a:pt x="235" y="1053"/>
                    <a:pt x="231" y="1080"/>
                  </a:cubicBezTo>
                  <a:cubicBezTo>
                    <a:pt x="227" y="1098"/>
                    <a:pt x="229" y="1126"/>
                    <a:pt x="231" y="1144"/>
                  </a:cubicBezTo>
                  <a:cubicBezTo>
                    <a:pt x="232" y="1158"/>
                    <a:pt x="243" y="1195"/>
                    <a:pt x="243" y="1211"/>
                  </a:cubicBezTo>
                  <a:cubicBezTo>
                    <a:pt x="243" y="1202"/>
                    <a:pt x="244" y="1131"/>
                    <a:pt x="249" y="1089"/>
                  </a:cubicBezTo>
                  <a:cubicBezTo>
                    <a:pt x="255" y="1038"/>
                    <a:pt x="253" y="1000"/>
                    <a:pt x="257" y="962"/>
                  </a:cubicBezTo>
                  <a:cubicBezTo>
                    <a:pt x="261" y="927"/>
                    <a:pt x="239" y="891"/>
                    <a:pt x="234" y="861"/>
                  </a:cubicBezTo>
                  <a:cubicBezTo>
                    <a:pt x="222" y="790"/>
                    <a:pt x="213" y="732"/>
                    <a:pt x="192" y="670"/>
                  </a:cubicBezTo>
                  <a:cubicBezTo>
                    <a:pt x="160" y="576"/>
                    <a:pt x="116" y="488"/>
                    <a:pt x="92" y="391"/>
                  </a:cubicBezTo>
                  <a:cubicBezTo>
                    <a:pt x="81" y="346"/>
                    <a:pt x="76" y="299"/>
                    <a:pt x="65" y="253"/>
                  </a:cubicBezTo>
                  <a:close/>
                </a:path>
              </a:pathLst>
            </a:custGeom>
            <a:solidFill>
              <a:srgbClr val="F0B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611" y="788"/>
              <a:ext cx="0" cy="1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AB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498" y="116"/>
              <a:ext cx="54" cy="27"/>
            </a:xfrm>
            <a:custGeom>
              <a:avLst/>
              <a:gdLst>
                <a:gd name="T0" fmla="*/ 77 w 78"/>
                <a:gd name="T1" fmla="*/ 1 h 38"/>
                <a:gd name="T2" fmla="*/ 37 w 78"/>
                <a:gd name="T3" fmla="*/ 15 h 38"/>
                <a:gd name="T4" fmla="*/ 11 w 78"/>
                <a:gd name="T5" fmla="*/ 30 h 38"/>
                <a:gd name="T6" fmla="*/ 1 w 78"/>
                <a:gd name="T7" fmla="*/ 38 h 38"/>
                <a:gd name="T8" fmla="*/ 9 w 78"/>
                <a:gd name="T9" fmla="*/ 29 h 38"/>
                <a:gd name="T10" fmla="*/ 35 w 78"/>
                <a:gd name="T11" fmla="*/ 12 h 38"/>
                <a:gd name="T12" fmla="*/ 77 w 7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38">
                  <a:moveTo>
                    <a:pt x="77" y="1"/>
                  </a:moveTo>
                  <a:cubicBezTo>
                    <a:pt x="78" y="2"/>
                    <a:pt x="58" y="5"/>
                    <a:pt x="37" y="15"/>
                  </a:cubicBezTo>
                  <a:cubicBezTo>
                    <a:pt x="26" y="20"/>
                    <a:pt x="17" y="26"/>
                    <a:pt x="11" y="30"/>
                  </a:cubicBezTo>
                  <a:cubicBezTo>
                    <a:pt x="4" y="35"/>
                    <a:pt x="1" y="38"/>
                    <a:pt x="1" y="38"/>
                  </a:cubicBezTo>
                  <a:cubicBezTo>
                    <a:pt x="0" y="38"/>
                    <a:pt x="3" y="34"/>
                    <a:pt x="9" y="29"/>
                  </a:cubicBezTo>
                  <a:cubicBezTo>
                    <a:pt x="15" y="23"/>
                    <a:pt x="24" y="17"/>
                    <a:pt x="35" y="12"/>
                  </a:cubicBezTo>
                  <a:cubicBezTo>
                    <a:pt x="58" y="2"/>
                    <a:pt x="77" y="0"/>
                    <a:pt x="77" y="1"/>
                  </a:cubicBezTo>
                  <a:close/>
                </a:path>
              </a:pathLst>
            </a:custGeom>
            <a:solidFill>
              <a:srgbClr val="F3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528" y="114"/>
              <a:ext cx="45" cy="16"/>
            </a:xfrm>
            <a:custGeom>
              <a:avLst/>
              <a:gdLst>
                <a:gd name="T0" fmla="*/ 65 w 65"/>
                <a:gd name="T1" fmla="*/ 1 h 22"/>
                <a:gd name="T2" fmla="*/ 34 w 65"/>
                <a:gd name="T3" fmla="*/ 15 h 22"/>
                <a:gd name="T4" fmla="*/ 10 w 65"/>
                <a:gd name="T5" fmla="*/ 20 h 22"/>
                <a:gd name="T6" fmla="*/ 0 w 65"/>
                <a:gd name="T7" fmla="*/ 21 h 22"/>
                <a:gd name="T8" fmla="*/ 10 w 65"/>
                <a:gd name="T9" fmla="*/ 19 h 22"/>
                <a:gd name="T10" fmla="*/ 33 w 65"/>
                <a:gd name="T11" fmla="*/ 13 h 22"/>
                <a:gd name="T12" fmla="*/ 65 w 65"/>
                <a:gd name="T1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22">
                  <a:moveTo>
                    <a:pt x="65" y="1"/>
                  </a:moveTo>
                  <a:cubicBezTo>
                    <a:pt x="65" y="1"/>
                    <a:pt x="52" y="10"/>
                    <a:pt x="34" y="15"/>
                  </a:cubicBezTo>
                  <a:cubicBezTo>
                    <a:pt x="25" y="18"/>
                    <a:pt x="16" y="20"/>
                    <a:pt x="10" y="20"/>
                  </a:cubicBezTo>
                  <a:cubicBezTo>
                    <a:pt x="4" y="21"/>
                    <a:pt x="0" y="22"/>
                    <a:pt x="0" y="21"/>
                  </a:cubicBezTo>
                  <a:cubicBezTo>
                    <a:pt x="0" y="21"/>
                    <a:pt x="4" y="20"/>
                    <a:pt x="10" y="19"/>
                  </a:cubicBezTo>
                  <a:cubicBezTo>
                    <a:pt x="16" y="18"/>
                    <a:pt x="24" y="16"/>
                    <a:pt x="33" y="13"/>
                  </a:cubicBezTo>
                  <a:cubicBezTo>
                    <a:pt x="51" y="8"/>
                    <a:pt x="65" y="0"/>
                    <a:pt x="65" y="1"/>
                  </a:cubicBezTo>
                  <a:close/>
                </a:path>
              </a:pathLst>
            </a:custGeom>
            <a:solidFill>
              <a:srgbClr val="F3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524" y="202"/>
              <a:ext cx="123" cy="42"/>
            </a:xfrm>
            <a:custGeom>
              <a:avLst/>
              <a:gdLst>
                <a:gd name="T0" fmla="*/ 178 w 178"/>
                <a:gd name="T1" fmla="*/ 60 h 61"/>
                <a:gd name="T2" fmla="*/ 160 w 178"/>
                <a:gd name="T3" fmla="*/ 36 h 61"/>
                <a:gd name="T4" fmla="*/ 134 w 178"/>
                <a:gd name="T5" fmla="*/ 16 h 61"/>
                <a:gd name="T6" fmla="*/ 96 w 178"/>
                <a:gd name="T7" fmla="*/ 5 h 61"/>
                <a:gd name="T8" fmla="*/ 56 w 178"/>
                <a:gd name="T9" fmla="*/ 10 h 61"/>
                <a:gd name="T10" fmla="*/ 26 w 178"/>
                <a:gd name="T11" fmla="*/ 23 h 61"/>
                <a:gd name="T12" fmla="*/ 0 w 178"/>
                <a:gd name="T13" fmla="*/ 40 h 61"/>
                <a:gd name="T14" fmla="*/ 25 w 178"/>
                <a:gd name="T15" fmla="*/ 21 h 61"/>
                <a:gd name="T16" fmla="*/ 55 w 178"/>
                <a:gd name="T17" fmla="*/ 7 h 61"/>
                <a:gd name="T18" fmla="*/ 96 w 178"/>
                <a:gd name="T19" fmla="*/ 2 h 61"/>
                <a:gd name="T20" fmla="*/ 135 w 178"/>
                <a:gd name="T21" fmla="*/ 14 h 61"/>
                <a:gd name="T22" fmla="*/ 162 w 178"/>
                <a:gd name="T23" fmla="*/ 34 h 61"/>
                <a:gd name="T24" fmla="*/ 178 w 178"/>
                <a:gd name="T2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61">
                  <a:moveTo>
                    <a:pt x="178" y="60"/>
                  </a:moveTo>
                  <a:cubicBezTo>
                    <a:pt x="178" y="61"/>
                    <a:pt x="173" y="49"/>
                    <a:pt x="160" y="36"/>
                  </a:cubicBezTo>
                  <a:cubicBezTo>
                    <a:pt x="154" y="29"/>
                    <a:pt x="145" y="22"/>
                    <a:pt x="134" y="16"/>
                  </a:cubicBezTo>
                  <a:cubicBezTo>
                    <a:pt x="123" y="10"/>
                    <a:pt x="110" y="6"/>
                    <a:pt x="96" y="5"/>
                  </a:cubicBezTo>
                  <a:cubicBezTo>
                    <a:pt x="81" y="3"/>
                    <a:pt x="68" y="6"/>
                    <a:pt x="56" y="10"/>
                  </a:cubicBezTo>
                  <a:cubicBezTo>
                    <a:pt x="44" y="14"/>
                    <a:pt x="34" y="18"/>
                    <a:pt x="26" y="23"/>
                  </a:cubicBezTo>
                  <a:cubicBezTo>
                    <a:pt x="9" y="31"/>
                    <a:pt x="1" y="40"/>
                    <a:pt x="0" y="40"/>
                  </a:cubicBezTo>
                  <a:cubicBezTo>
                    <a:pt x="0" y="39"/>
                    <a:pt x="8" y="30"/>
                    <a:pt x="25" y="21"/>
                  </a:cubicBezTo>
                  <a:cubicBezTo>
                    <a:pt x="33" y="16"/>
                    <a:pt x="43" y="11"/>
                    <a:pt x="55" y="7"/>
                  </a:cubicBezTo>
                  <a:cubicBezTo>
                    <a:pt x="67" y="3"/>
                    <a:pt x="81" y="0"/>
                    <a:pt x="96" y="2"/>
                  </a:cubicBezTo>
                  <a:cubicBezTo>
                    <a:pt x="111" y="3"/>
                    <a:pt x="124" y="8"/>
                    <a:pt x="135" y="14"/>
                  </a:cubicBezTo>
                  <a:cubicBezTo>
                    <a:pt x="146" y="20"/>
                    <a:pt x="155" y="27"/>
                    <a:pt x="162" y="34"/>
                  </a:cubicBezTo>
                  <a:cubicBezTo>
                    <a:pt x="175" y="49"/>
                    <a:pt x="178" y="60"/>
                    <a:pt x="178" y="60"/>
                  </a:cubicBezTo>
                  <a:close/>
                </a:path>
              </a:pathLst>
            </a:custGeom>
            <a:solidFill>
              <a:srgbClr val="F3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563" y="245"/>
              <a:ext cx="47" cy="13"/>
            </a:xfrm>
            <a:custGeom>
              <a:avLst/>
              <a:gdLst>
                <a:gd name="T0" fmla="*/ 68 w 68"/>
                <a:gd name="T1" fmla="*/ 0 h 19"/>
                <a:gd name="T2" fmla="*/ 34 w 68"/>
                <a:gd name="T3" fmla="*/ 7 h 19"/>
                <a:gd name="T4" fmla="*/ 0 w 68"/>
                <a:gd name="T5" fmla="*/ 19 h 19"/>
                <a:gd name="T6" fmla="*/ 33 w 68"/>
                <a:gd name="T7" fmla="*/ 6 h 19"/>
                <a:gd name="T8" fmla="*/ 68 w 6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">
                  <a:moveTo>
                    <a:pt x="68" y="0"/>
                  </a:moveTo>
                  <a:cubicBezTo>
                    <a:pt x="68" y="1"/>
                    <a:pt x="53" y="3"/>
                    <a:pt x="34" y="7"/>
                  </a:cubicBezTo>
                  <a:cubicBezTo>
                    <a:pt x="14" y="12"/>
                    <a:pt x="0" y="19"/>
                    <a:pt x="0" y="19"/>
                  </a:cubicBezTo>
                  <a:cubicBezTo>
                    <a:pt x="0" y="18"/>
                    <a:pt x="14" y="10"/>
                    <a:pt x="33" y="6"/>
                  </a:cubicBezTo>
                  <a:cubicBezTo>
                    <a:pt x="52" y="1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F3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588" y="269"/>
              <a:ext cx="44" cy="13"/>
            </a:xfrm>
            <a:custGeom>
              <a:avLst/>
              <a:gdLst>
                <a:gd name="T0" fmla="*/ 64 w 64"/>
                <a:gd name="T1" fmla="*/ 1 h 18"/>
                <a:gd name="T2" fmla="*/ 31 w 64"/>
                <a:gd name="T3" fmla="*/ 6 h 18"/>
                <a:gd name="T4" fmla="*/ 9 w 64"/>
                <a:gd name="T5" fmla="*/ 13 h 18"/>
                <a:gd name="T6" fmla="*/ 0 w 64"/>
                <a:gd name="T7" fmla="*/ 18 h 18"/>
                <a:gd name="T8" fmla="*/ 8 w 64"/>
                <a:gd name="T9" fmla="*/ 12 h 18"/>
                <a:gd name="T10" fmla="*/ 31 w 64"/>
                <a:gd name="T11" fmla="*/ 5 h 18"/>
                <a:gd name="T12" fmla="*/ 64 w 64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8">
                  <a:moveTo>
                    <a:pt x="64" y="1"/>
                  </a:moveTo>
                  <a:cubicBezTo>
                    <a:pt x="64" y="1"/>
                    <a:pt x="49" y="3"/>
                    <a:pt x="31" y="6"/>
                  </a:cubicBezTo>
                  <a:cubicBezTo>
                    <a:pt x="22" y="8"/>
                    <a:pt x="14" y="10"/>
                    <a:pt x="9" y="13"/>
                  </a:cubicBezTo>
                  <a:cubicBezTo>
                    <a:pt x="3" y="15"/>
                    <a:pt x="0" y="18"/>
                    <a:pt x="0" y="18"/>
                  </a:cubicBezTo>
                  <a:cubicBezTo>
                    <a:pt x="0" y="17"/>
                    <a:pt x="3" y="14"/>
                    <a:pt x="8" y="12"/>
                  </a:cubicBezTo>
                  <a:cubicBezTo>
                    <a:pt x="14" y="9"/>
                    <a:pt x="22" y="7"/>
                    <a:pt x="31" y="5"/>
                  </a:cubicBezTo>
                  <a:cubicBezTo>
                    <a:pt x="49" y="1"/>
                    <a:pt x="64" y="0"/>
                    <a:pt x="64" y="1"/>
                  </a:cubicBezTo>
                  <a:close/>
                </a:path>
              </a:pathLst>
            </a:custGeom>
            <a:solidFill>
              <a:srgbClr val="F3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28" y="237"/>
              <a:ext cx="43" cy="21"/>
            </a:xfrm>
            <a:custGeom>
              <a:avLst/>
              <a:gdLst>
                <a:gd name="T0" fmla="*/ 62 w 62"/>
                <a:gd name="T1" fmla="*/ 0 h 31"/>
                <a:gd name="T2" fmla="*/ 52 w 62"/>
                <a:gd name="T3" fmla="*/ 2 h 31"/>
                <a:gd name="T4" fmla="*/ 28 w 62"/>
                <a:gd name="T5" fmla="*/ 9 h 31"/>
                <a:gd name="T6" fmla="*/ 8 w 62"/>
                <a:gd name="T7" fmla="*/ 24 h 31"/>
                <a:gd name="T8" fmla="*/ 0 w 62"/>
                <a:gd name="T9" fmla="*/ 31 h 31"/>
                <a:gd name="T10" fmla="*/ 7 w 62"/>
                <a:gd name="T11" fmla="*/ 23 h 31"/>
                <a:gd name="T12" fmla="*/ 27 w 62"/>
                <a:gd name="T13" fmla="*/ 7 h 31"/>
                <a:gd name="T14" fmla="*/ 52 w 62"/>
                <a:gd name="T15" fmla="*/ 0 h 31"/>
                <a:gd name="T16" fmla="*/ 62 w 62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1">
                  <a:moveTo>
                    <a:pt x="62" y="0"/>
                  </a:moveTo>
                  <a:cubicBezTo>
                    <a:pt x="62" y="0"/>
                    <a:pt x="59" y="1"/>
                    <a:pt x="52" y="2"/>
                  </a:cubicBezTo>
                  <a:cubicBezTo>
                    <a:pt x="46" y="3"/>
                    <a:pt x="37" y="5"/>
                    <a:pt x="28" y="9"/>
                  </a:cubicBezTo>
                  <a:cubicBezTo>
                    <a:pt x="20" y="14"/>
                    <a:pt x="13" y="20"/>
                    <a:pt x="8" y="24"/>
                  </a:cubicBezTo>
                  <a:cubicBezTo>
                    <a:pt x="3" y="28"/>
                    <a:pt x="0" y="31"/>
                    <a:pt x="0" y="31"/>
                  </a:cubicBezTo>
                  <a:cubicBezTo>
                    <a:pt x="0" y="30"/>
                    <a:pt x="2" y="27"/>
                    <a:pt x="7" y="23"/>
                  </a:cubicBezTo>
                  <a:cubicBezTo>
                    <a:pt x="12" y="18"/>
                    <a:pt x="18" y="12"/>
                    <a:pt x="27" y="7"/>
                  </a:cubicBezTo>
                  <a:cubicBezTo>
                    <a:pt x="36" y="3"/>
                    <a:pt x="45" y="1"/>
                    <a:pt x="52" y="0"/>
                  </a:cubicBezTo>
                  <a:cubicBezTo>
                    <a:pt x="58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F3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464" y="597"/>
              <a:ext cx="7" cy="17"/>
            </a:xfrm>
            <a:custGeom>
              <a:avLst/>
              <a:gdLst>
                <a:gd name="T0" fmla="*/ 10 w 11"/>
                <a:gd name="T1" fmla="*/ 0 h 25"/>
                <a:gd name="T2" fmla="*/ 6 w 11"/>
                <a:gd name="T3" fmla="*/ 13 h 25"/>
                <a:gd name="T4" fmla="*/ 1 w 11"/>
                <a:gd name="T5" fmla="*/ 25 h 25"/>
                <a:gd name="T6" fmla="*/ 3 w 11"/>
                <a:gd name="T7" fmla="*/ 12 h 25"/>
                <a:gd name="T8" fmla="*/ 10 w 1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10" y="0"/>
                  </a:moveTo>
                  <a:cubicBezTo>
                    <a:pt x="11" y="1"/>
                    <a:pt x="8" y="6"/>
                    <a:pt x="6" y="13"/>
                  </a:cubicBezTo>
                  <a:cubicBezTo>
                    <a:pt x="3" y="19"/>
                    <a:pt x="1" y="25"/>
                    <a:pt x="1" y="25"/>
                  </a:cubicBezTo>
                  <a:cubicBezTo>
                    <a:pt x="0" y="25"/>
                    <a:pt x="0" y="19"/>
                    <a:pt x="3" y="12"/>
                  </a:cubicBezTo>
                  <a:cubicBezTo>
                    <a:pt x="6" y="4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BA7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2637" y="894"/>
              <a:ext cx="189" cy="193"/>
            </a:xfrm>
            <a:custGeom>
              <a:avLst/>
              <a:gdLst>
                <a:gd name="T0" fmla="*/ 0 w 273"/>
                <a:gd name="T1" fmla="*/ 0 h 281"/>
                <a:gd name="T2" fmla="*/ 250 w 273"/>
                <a:gd name="T3" fmla="*/ 281 h 281"/>
                <a:gd name="T4" fmla="*/ 213 w 273"/>
                <a:gd name="T5" fmla="*/ 174 h 281"/>
                <a:gd name="T6" fmla="*/ 0 w 273"/>
                <a:gd name="T7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281">
                  <a:moveTo>
                    <a:pt x="0" y="0"/>
                  </a:moveTo>
                  <a:cubicBezTo>
                    <a:pt x="49" y="48"/>
                    <a:pt x="229" y="265"/>
                    <a:pt x="250" y="281"/>
                  </a:cubicBezTo>
                  <a:cubicBezTo>
                    <a:pt x="273" y="265"/>
                    <a:pt x="228" y="189"/>
                    <a:pt x="213" y="174"/>
                  </a:cubicBezTo>
                  <a:cubicBezTo>
                    <a:pt x="116" y="7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2637" y="894"/>
              <a:ext cx="189" cy="193"/>
            </a:xfrm>
            <a:custGeom>
              <a:avLst/>
              <a:gdLst>
                <a:gd name="T0" fmla="*/ 0 w 273"/>
                <a:gd name="T1" fmla="*/ 0 h 281"/>
                <a:gd name="T2" fmla="*/ 250 w 273"/>
                <a:gd name="T3" fmla="*/ 281 h 281"/>
                <a:gd name="T4" fmla="*/ 213 w 273"/>
                <a:gd name="T5" fmla="*/ 174 h 281"/>
                <a:gd name="T6" fmla="*/ 0 w 273"/>
                <a:gd name="T7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281">
                  <a:moveTo>
                    <a:pt x="0" y="0"/>
                  </a:moveTo>
                  <a:cubicBezTo>
                    <a:pt x="49" y="48"/>
                    <a:pt x="221" y="188"/>
                    <a:pt x="250" y="281"/>
                  </a:cubicBezTo>
                  <a:cubicBezTo>
                    <a:pt x="273" y="265"/>
                    <a:pt x="228" y="189"/>
                    <a:pt x="213" y="174"/>
                  </a:cubicBezTo>
                  <a:cubicBezTo>
                    <a:pt x="116" y="7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712" y="383"/>
              <a:ext cx="827" cy="1206"/>
            </a:xfrm>
            <a:custGeom>
              <a:avLst/>
              <a:gdLst>
                <a:gd name="T0" fmla="*/ 760 w 1200"/>
                <a:gd name="T1" fmla="*/ 376 h 1751"/>
                <a:gd name="T2" fmla="*/ 653 w 1200"/>
                <a:gd name="T3" fmla="*/ 138 h 1751"/>
                <a:gd name="T4" fmla="*/ 535 w 1200"/>
                <a:gd name="T5" fmla="*/ 128 h 1751"/>
                <a:gd name="T6" fmla="*/ 424 w 1200"/>
                <a:gd name="T7" fmla="*/ 69 h 1751"/>
                <a:gd name="T8" fmla="*/ 332 w 1200"/>
                <a:gd name="T9" fmla="*/ 88 h 1751"/>
                <a:gd name="T10" fmla="*/ 197 w 1200"/>
                <a:gd name="T11" fmla="*/ 20 h 1751"/>
                <a:gd name="T12" fmla="*/ 86 w 1200"/>
                <a:gd name="T13" fmla="*/ 70 h 1751"/>
                <a:gd name="T14" fmla="*/ 0 w 1200"/>
                <a:gd name="T15" fmla="*/ 0 h 1751"/>
                <a:gd name="T16" fmla="*/ 2 w 1200"/>
                <a:gd name="T17" fmla="*/ 4 h 1751"/>
                <a:gd name="T18" fmla="*/ 61 w 1200"/>
                <a:gd name="T19" fmla="*/ 84 h 1751"/>
                <a:gd name="T20" fmla="*/ 159 w 1200"/>
                <a:gd name="T21" fmla="*/ 50 h 1751"/>
                <a:gd name="T22" fmla="*/ 251 w 1200"/>
                <a:gd name="T23" fmla="*/ 56 h 1751"/>
                <a:gd name="T24" fmla="*/ 353 w 1200"/>
                <a:gd name="T25" fmla="*/ 142 h 1751"/>
                <a:gd name="T26" fmla="*/ 481 w 1200"/>
                <a:gd name="T27" fmla="*/ 113 h 1751"/>
                <a:gd name="T28" fmla="*/ 543 w 1200"/>
                <a:gd name="T29" fmla="*/ 164 h 1751"/>
                <a:gd name="T30" fmla="*/ 596 w 1200"/>
                <a:gd name="T31" fmla="*/ 142 h 1751"/>
                <a:gd name="T32" fmla="*/ 728 w 1200"/>
                <a:gd name="T33" fmla="*/ 269 h 1751"/>
                <a:gd name="T34" fmla="*/ 747 w 1200"/>
                <a:gd name="T35" fmla="*/ 413 h 1751"/>
                <a:gd name="T36" fmla="*/ 773 w 1200"/>
                <a:gd name="T37" fmla="*/ 684 h 1751"/>
                <a:gd name="T38" fmla="*/ 746 w 1200"/>
                <a:gd name="T39" fmla="*/ 846 h 1751"/>
                <a:gd name="T40" fmla="*/ 785 w 1200"/>
                <a:gd name="T41" fmla="*/ 921 h 1751"/>
                <a:gd name="T42" fmla="*/ 830 w 1200"/>
                <a:gd name="T43" fmla="*/ 1089 h 1751"/>
                <a:gd name="T44" fmla="*/ 856 w 1200"/>
                <a:gd name="T45" fmla="*/ 1174 h 1751"/>
                <a:gd name="T46" fmla="*/ 894 w 1200"/>
                <a:gd name="T47" fmla="*/ 1262 h 1751"/>
                <a:gd name="T48" fmla="*/ 954 w 1200"/>
                <a:gd name="T49" fmla="*/ 1351 h 1751"/>
                <a:gd name="T50" fmla="*/ 951 w 1200"/>
                <a:gd name="T51" fmla="*/ 1403 h 1751"/>
                <a:gd name="T52" fmla="*/ 1019 w 1200"/>
                <a:gd name="T53" fmla="*/ 1503 h 1751"/>
                <a:gd name="T54" fmla="*/ 1025 w 1200"/>
                <a:gd name="T55" fmla="*/ 1554 h 1751"/>
                <a:gd name="T56" fmla="*/ 1070 w 1200"/>
                <a:gd name="T57" fmla="*/ 1608 h 1751"/>
                <a:gd name="T58" fmla="*/ 1141 w 1200"/>
                <a:gd name="T59" fmla="*/ 1697 h 1751"/>
                <a:gd name="T60" fmla="*/ 1165 w 1200"/>
                <a:gd name="T61" fmla="*/ 1751 h 1751"/>
                <a:gd name="T62" fmla="*/ 1200 w 1200"/>
                <a:gd name="T63" fmla="*/ 1715 h 1751"/>
                <a:gd name="T64" fmla="*/ 1074 w 1200"/>
                <a:gd name="T65" fmla="*/ 1501 h 1751"/>
                <a:gd name="T66" fmla="*/ 819 w 1200"/>
                <a:gd name="T67" fmla="*/ 963 h 1751"/>
                <a:gd name="T68" fmla="*/ 775 w 1200"/>
                <a:gd name="T69" fmla="*/ 738 h 1751"/>
                <a:gd name="T70" fmla="*/ 760 w 1200"/>
                <a:gd name="T71" fmla="*/ 376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0" h="1751">
                  <a:moveTo>
                    <a:pt x="760" y="376"/>
                  </a:moveTo>
                  <a:cubicBezTo>
                    <a:pt x="762" y="277"/>
                    <a:pt x="725" y="182"/>
                    <a:pt x="653" y="138"/>
                  </a:cubicBezTo>
                  <a:cubicBezTo>
                    <a:pt x="581" y="94"/>
                    <a:pt x="572" y="143"/>
                    <a:pt x="535" y="128"/>
                  </a:cubicBezTo>
                  <a:cubicBezTo>
                    <a:pt x="480" y="105"/>
                    <a:pt x="472" y="79"/>
                    <a:pt x="424" y="69"/>
                  </a:cubicBezTo>
                  <a:cubicBezTo>
                    <a:pt x="375" y="59"/>
                    <a:pt x="384" y="100"/>
                    <a:pt x="332" y="88"/>
                  </a:cubicBezTo>
                  <a:cubicBezTo>
                    <a:pt x="280" y="76"/>
                    <a:pt x="279" y="22"/>
                    <a:pt x="197" y="20"/>
                  </a:cubicBezTo>
                  <a:cubicBezTo>
                    <a:pt x="163" y="19"/>
                    <a:pt x="136" y="84"/>
                    <a:pt x="86" y="70"/>
                  </a:cubicBezTo>
                  <a:cubicBezTo>
                    <a:pt x="55" y="61"/>
                    <a:pt x="24" y="33"/>
                    <a:pt x="0" y="0"/>
                  </a:cubicBezTo>
                  <a:cubicBezTo>
                    <a:pt x="0" y="1"/>
                    <a:pt x="1" y="3"/>
                    <a:pt x="2" y="4"/>
                  </a:cubicBezTo>
                  <a:cubicBezTo>
                    <a:pt x="15" y="32"/>
                    <a:pt x="28" y="76"/>
                    <a:pt x="61" y="84"/>
                  </a:cubicBezTo>
                  <a:cubicBezTo>
                    <a:pt x="93" y="92"/>
                    <a:pt x="132" y="64"/>
                    <a:pt x="159" y="50"/>
                  </a:cubicBezTo>
                  <a:cubicBezTo>
                    <a:pt x="199" y="31"/>
                    <a:pt x="215" y="35"/>
                    <a:pt x="251" y="56"/>
                  </a:cubicBezTo>
                  <a:cubicBezTo>
                    <a:pt x="288" y="76"/>
                    <a:pt x="325" y="103"/>
                    <a:pt x="353" y="142"/>
                  </a:cubicBezTo>
                  <a:cubicBezTo>
                    <a:pt x="386" y="81"/>
                    <a:pt x="433" y="65"/>
                    <a:pt x="481" y="113"/>
                  </a:cubicBezTo>
                  <a:cubicBezTo>
                    <a:pt x="495" y="128"/>
                    <a:pt x="520" y="160"/>
                    <a:pt x="543" y="164"/>
                  </a:cubicBezTo>
                  <a:cubicBezTo>
                    <a:pt x="565" y="168"/>
                    <a:pt x="576" y="146"/>
                    <a:pt x="596" y="142"/>
                  </a:cubicBezTo>
                  <a:cubicBezTo>
                    <a:pt x="649" y="129"/>
                    <a:pt x="706" y="230"/>
                    <a:pt x="728" y="269"/>
                  </a:cubicBezTo>
                  <a:cubicBezTo>
                    <a:pt x="755" y="318"/>
                    <a:pt x="747" y="360"/>
                    <a:pt x="747" y="413"/>
                  </a:cubicBezTo>
                  <a:cubicBezTo>
                    <a:pt x="745" y="527"/>
                    <a:pt x="777" y="537"/>
                    <a:pt x="773" y="684"/>
                  </a:cubicBezTo>
                  <a:cubicBezTo>
                    <a:pt x="772" y="712"/>
                    <a:pt x="745" y="817"/>
                    <a:pt x="746" y="846"/>
                  </a:cubicBezTo>
                  <a:cubicBezTo>
                    <a:pt x="747" y="877"/>
                    <a:pt x="776" y="892"/>
                    <a:pt x="785" y="921"/>
                  </a:cubicBezTo>
                  <a:cubicBezTo>
                    <a:pt x="803" y="977"/>
                    <a:pt x="815" y="1032"/>
                    <a:pt x="830" y="1089"/>
                  </a:cubicBezTo>
                  <a:cubicBezTo>
                    <a:pt x="838" y="1118"/>
                    <a:pt x="843" y="1146"/>
                    <a:pt x="856" y="1174"/>
                  </a:cubicBezTo>
                  <a:cubicBezTo>
                    <a:pt x="871" y="1203"/>
                    <a:pt x="883" y="1231"/>
                    <a:pt x="894" y="1262"/>
                  </a:cubicBezTo>
                  <a:cubicBezTo>
                    <a:pt x="906" y="1299"/>
                    <a:pt x="929" y="1323"/>
                    <a:pt x="954" y="1351"/>
                  </a:cubicBezTo>
                  <a:cubicBezTo>
                    <a:pt x="971" y="1372"/>
                    <a:pt x="988" y="1396"/>
                    <a:pt x="951" y="1403"/>
                  </a:cubicBezTo>
                  <a:cubicBezTo>
                    <a:pt x="955" y="1455"/>
                    <a:pt x="995" y="1463"/>
                    <a:pt x="1019" y="1503"/>
                  </a:cubicBezTo>
                  <a:cubicBezTo>
                    <a:pt x="1029" y="1520"/>
                    <a:pt x="1018" y="1537"/>
                    <a:pt x="1025" y="1554"/>
                  </a:cubicBezTo>
                  <a:cubicBezTo>
                    <a:pt x="1034" y="1575"/>
                    <a:pt x="1053" y="1592"/>
                    <a:pt x="1070" y="1608"/>
                  </a:cubicBezTo>
                  <a:cubicBezTo>
                    <a:pt x="1094" y="1631"/>
                    <a:pt x="1130" y="1665"/>
                    <a:pt x="1141" y="1697"/>
                  </a:cubicBezTo>
                  <a:cubicBezTo>
                    <a:pt x="1149" y="1719"/>
                    <a:pt x="1152" y="1733"/>
                    <a:pt x="1165" y="1751"/>
                  </a:cubicBezTo>
                  <a:cubicBezTo>
                    <a:pt x="1182" y="1734"/>
                    <a:pt x="1194" y="1721"/>
                    <a:pt x="1200" y="1715"/>
                  </a:cubicBezTo>
                  <a:cubicBezTo>
                    <a:pt x="1157" y="1639"/>
                    <a:pt x="1123" y="1577"/>
                    <a:pt x="1074" y="1501"/>
                  </a:cubicBezTo>
                  <a:cubicBezTo>
                    <a:pt x="1024" y="1425"/>
                    <a:pt x="860" y="1127"/>
                    <a:pt x="819" y="963"/>
                  </a:cubicBezTo>
                  <a:cubicBezTo>
                    <a:pt x="793" y="862"/>
                    <a:pt x="752" y="811"/>
                    <a:pt x="775" y="738"/>
                  </a:cubicBezTo>
                  <a:cubicBezTo>
                    <a:pt x="816" y="611"/>
                    <a:pt x="757" y="475"/>
                    <a:pt x="760" y="376"/>
                  </a:cubicBezTo>
                  <a:close/>
                </a:path>
              </a:pathLst>
            </a:custGeom>
            <a:solidFill>
              <a:srgbClr val="F0B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230" y="860"/>
              <a:ext cx="309" cy="718"/>
            </a:xfrm>
            <a:custGeom>
              <a:avLst/>
              <a:gdLst>
                <a:gd name="T0" fmla="*/ 31 w 448"/>
                <a:gd name="T1" fmla="*/ 9 h 1042"/>
                <a:gd name="T2" fmla="*/ 7 w 448"/>
                <a:gd name="T3" fmla="*/ 84 h 1042"/>
                <a:gd name="T4" fmla="*/ 60 w 448"/>
                <a:gd name="T5" fmla="*/ 257 h 1042"/>
                <a:gd name="T6" fmla="*/ 78 w 448"/>
                <a:gd name="T7" fmla="*/ 326 h 1042"/>
                <a:gd name="T8" fmla="*/ 109 w 448"/>
                <a:gd name="T9" fmla="*/ 424 h 1042"/>
                <a:gd name="T10" fmla="*/ 203 w 448"/>
                <a:gd name="T11" fmla="*/ 611 h 1042"/>
                <a:gd name="T12" fmla="*/ 315 w 448"/>
                <a:gd name="T13" fmla="*/ 810 h 1042"/>
                <a:gd name="T14" fmla="*/ 354 w 448"/>
                <a:gd name="T15" fmla="*/ 896 h 1042"/>
                <a:gd name="T16" fmla="*/ 387 w 448"/>
                <a:gd name="T17" fmla="*/ 982 h 1042"/>
                <a:gd name="T18" fmla="*/ 428 w 448"/>
                <a:gd name="T19" fmla="*/ 1042 h 1042"/>
                <a:gd name="T20" fmla="*/ 448 w 448"/>
                <a:gd name="T21" fmla="*/ 1022 h 1042"/>
                <a:gd name="T22" fmla="*/ 322 w 448"/>
                <a:gd name="T23" fmla="*/ 808 h 1042"/>
                <a:gd name="T24" fmla="*/ 67 w 448"/>
                <a:gd name="T25" fmla="*/ 270 h 1042"/>
                <a:gd name="T26" fmla="*/ 23 w 448"/>
                <a:gd name="T27" fmla="*/ 45 h 1042"/>
                <a:gd name="T28" fmla="*/ 34 w 448"/>
                <a:gd name="T29" fmla="*/ 0 h 1042"/>
                <a:gd name="T30" fmla="*/ 31 w 448"/>
                <a:gd name="T31" fmla="*/ 9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1042">
                  <a:moveTo>
                    <a:pt x="31" y="9"/>
                  </a:moveTo>
                  <a:cubicBezTo>
                    <a:pt x="23" y="34"/>
                    <a:pt x="11" y="58"/>
                    <a:pt x="7" y="84"/>
                  </a:cubicBezTo>
                  <a:cubicBezTo>
                    <a:pt x="0" y="148"/>
                    <a:pt x="38" y="200"/>
                    <a:pt x="60" y="257"/>
                  </a:cubicBezTo>
                  <a:cubicBezTo>
                    <a:pt x="69" y="279"/>
                    <a:pt x="73" y="303"/>
                    <a:pt x="78" y="326"/>
                  </a:cubicBezTo>
                  <a:cubicBezTo>
                    <a:pt x="85" y="360"/>
                    <a:pt x="95" y="392"/>
                    <a:pt x="109" y="424"/>
                  </a:cubicBezTo>
                  <a:cubicBezTo>
                    <a:pt x="137" y="487"/>
                    <a:pt x="175" y="546"/>
                    <a:pt x="203" y="611"/>
                  </a:cubicBezTo>
                  <a:cubicBezTo>
                    <a:pt x="233" y="682"/>
                    <a:pt x="275" y="744"/>
                    <a:pt x="315" y="810"/>
                  </a:cubicBezTo>
                  <a:cubicBezTo>
                    <a:pt x="331" y="837"/>
                    <a:pt x="345" y="865"/>
                    <a:pt x="354" y="896"/>
                  </a:cubicBezTo>
                  <a:cubicBezTo>
                    <a:pt x="362" y="926"/>
                    <a:pt x="371" y="955"/>
                    <a:pt x="387" y="982"/>
                  </a:cubicBezTo>
                  <a:cubicBezTo>
                    <a:pt x="398" y="1003"/>
                    <a:pt x="412" y="1024"/>
                    <a:pt x="428" y="1042"/>
                  </a:cubicBezTo>
                  <a:cubicBezTo>
                    <a:pt x="437" y="1033"/>
                    <a:pt x="444" y="1026"/>
                    <a:pt x="448" y="1022"/>
                  </a:cubicBezTo>
                  <a:cubicBezTo>
                    <a:pt x="405" y="946"/>
                    <a:pt x="371" y="884"/>
                    <a:pt x="322" y="808"/>
                  </a:cubicBezTo>
                  <a:cubicBezTo>
                    <a:pt x="272" y="732"/>
                    <a:pt x="108" y="434"/>
                    <a:pt x="67" y="270"/>
                  </a:cubicBezTo>
                  <a:cubicBezTo>
                    <a:pt x="41" y="169"/>
                    <a:pt x="0" y="118"/>
                    <a:pt x="23" y="45"/>
                  </a:cubicBezTo>
                  <a:cubicBezTo>
                    <a:pt x="28" y="30"/>
                    <a:pt x="31" y="15"/>
                    <a:pt x="34" y="0"/>
                  </a:cubicBezTo>
                  <a:cubicBezTo>
                    <a:pt x="33" y="3"/>
                    <a:pt x="32" y="6"/>
                    <a:pt x="31" y="9"/>
                  </a:cubicBezTo>
                  <a:close/>
                </a:path>
              </a:pathLst>
            </a:custGeom>
            <a:solidFill>
              <a:srgbClr val="BA7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656" y="554"/>
              <a:ext cx="132" cy="213"/>
            </a:xfrm>
            <a:custGeom>
              <a:avLst/>
              <a:gdLst>
                <a:gd name="T0" fmla="*/ 65 w 191"/>
                <a:gd name="T1" fmla="*/ 105 h 310"/>
                <a:gd name="T2" fmla="*/ 27 w 191"/>
                <a:gd name="T3" fmla="*/ 17 h 310"/>
                <a:gd name="T4" fmla="*/ 105 w 191"/>
                <a:gd name="T5" fmla="*/ 59 h 310"/>
                <a:gd name="T6" fmla="*/ 180 w 191"/>
                <a:gd name="T7" fmla="*/ 227 h 310"/>
                <a:gd name="T8" fmla="*/ 191 w 191"/>
                <a:gd name="T9" fmla="*/ 268 h 310"/>
                <a:gd name="T10" fmla="*/ 155 w 191"/>
                <a:gd name="T11" fmla="*/ 241 h 310"/>
                <a:gd name="T12" fmla="*/ 65 w 191"/>
                <a:gd name="T13" fmla="*/ 10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310">
                  <a:moveTo>
                    <a:pt x="65" y="105"/>
                  </a:moveTo>
                  <a:cubicBezTo>
                    <a:pt x="52" y="89"/>
                    <a:pt x="0" y="40"/>
                    <a:pt x="27" y="17"/>
                  </a:cubicBezTo>
                  <a:cubicBezTo>
                    <a:pt x="48" y="0"/>
                    <a:pt x="91" y="45"/>
                    <a:pt x="105" y="59"/>
                  </a:cubicBezTo>
                  <a:cubicBezTo>
                    <a:pt x="128" y="81"/>
                    <a:pt x="178" y="209"/>
                    <a:pt x="180" y="227"/>
                  </a:cubicBezTo>
                  <a:cubicBezTo>
                    <a:pt x="182" y="240"/>
                    <a:pt x="191" y="255"/>
                    <a:pt x="191" y="268"/>
                  </a:cubicBezTo>
                  <a:cubicBezTo>
                    <a:pt x="189" y="310"/>
                    <a:pt x="184" y="295"/>
                    <a:pt x="155" y="241"/>
                  </a:cubicBezTo>
                  <a:cubicBezTo>
                    <a:pt x="145" y="222"/>
                    <a:pt x="86" y="129"/>
                    <a:pt x="65" y="105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920" y="558"/>
              <a:ext cx="88" cy="168"/>
            </a:xfrm>
            <a:custGeom>
              <a:avLst/>
              <a:gdLst>
                <a:gd name="T0" fmla="*/ 109 w 128"/>
                <a:gd name="T1" fmla="*/ 218 h 244"/>
                <a:gd name="T2" fmla="*/ 82 w 128"/>
                <a:gd name="T3" fmla="*/ 168 h 244"/>
                <a:gd name="T4" fmla="*/ 50 w 128"/>
                <a:gd name="T5" fmla="*/ 104 h 244"/>
                <a:gd name="T6" fmla="*/ 34 w 128"/>
                <a:gd name="T7" fmla="*/ 0 h 244"/>
                <a:gd name="T8" fmla="*/ 58 w 128"/>
                <a:gd name="T9" fmla="*/ 21 h 244"/>
                <a:gd name="T10" fmla="*/ 75 w 128"/>
                <a:gd name="T11" fmla="*/ 50 h 244"/>
                <a:gd name="T12" fmla="*/ 97 w 128"/>
                <a:gd name="T13" fmla="*/ 125 h 244"/>
                <a:gd name="T14" fmla="*/ 111 w 128"/>
                <a:gd name="T15" fmla="*/ 183 h 244"/>
                <a:gd name="T16" fmla="*/ 123 w 128"/>
                <a:gd name="T17" fmla="*/ 244 h 244"/>
                <a:gd name="T18" fmla="*/ 109 w 128"/>
                <a:gd name="T19" fmla="*/ 21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244">
                  <a:moveTo>
                    <a:pt x="109" y="218"/>
                  </a:moveTo>
                  <a:cubicBezTo>
                    <a:pt x="98" y="208"/>
                    <a:pt x="89" y="181"/>
                    <a:pt x="82" y="168"/>
                  </a:cubicBezTo>
                  <a:cubicBezTo>
                    <a:pt x="70" y="147"/>
                    <a:pt x="60" y="126"/>
                    <a:pt x="50" y="104"/>
                  </a:cubicBezTo>
                  <a:cubicBezTo>
                    <a:pt x="40" y="81"/>
                    <a:pt x="0" y="21"/>
                    <a:pt x="34" y="0"/>
                  </a:cubicBezTo>
                  <a:cubicBezTo>
                    <a:pt x="43" y="9"/>
                    <a:pt x="50" y="12"/>
                    <a:pt x="58" y="21"/>
                  </a:cubicBezTo>
                  <a:cubicBezTo>
                    <a:pt x="66" y="31"/>
                    <a:pt x="70" y="37"/>
                    <a:pt x="75" y="50"/>
                  </a:cubicBezTo>
                  <a:cubicBezTo>
                    <a:pt x="84" y="74"/>
                    <a:pt x="88" y="100"/>
                    <a:pt x="97" y="125"/>
                  </a:cubicBezTo>
                  <a:cubicBezTo>
                    <a:pt x="104" y="145"/>
                    <a:pt x="109" y="162"/>
                    <a:pt x="111" y="183"/>
                  </a:cubicBezTo>
                  <a:cubicBezTo>
                    <a:pt x="112" y="198"/>
                    <a:pt x="128" y="233"/>
                    <a:pt x="123" y="244"/>
                  </a:cubicBezTo>
                  <a:lnTo>
                    <a:pt x="109" y="218"/>
                  </a:lnTo>
                  <a:close/>
                </a:path>
              </a:pathLst>
            </a:custGeom>
            <a:solidFill>
              <a:srgbClr val="FBC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057" y="515"/>
              <a:ext cx="41" cy="251"/>
            </a:xfrm>
            <a:custGeom>
              <a:avLst/>
              <a:gdLst>
                <a:gd name="T0" fmla="*/ 48 w 60"/>
                <a:gd name="T1" fmla="*/ 324 h 365"/>
                <a:gd name="T2" fmla="*/ 49 w 60"/>
                <a:gd name="T3" fmla="*/ 324 h 365"/>
                <a:gd name="T4" fmla="*/ 2 w 60"/>
                <a:gd name="T5" fmla="*/ 72 h 365"/>
                <a:gd name="T6" fmla="*/ 48 w 60"/>
                <a:gd name="T7" fmla="*/ 104 h 365"/>
                <a:gd name="T8" fmla="*/ 58 w 60"/>
                <a:gd name="T9" fmla="*/ 265 h 365"/>
                <a:gd name="T10" fmla="*/ 59 w 60"/>
                <a:gd name="T11" fmla="*/ 365 h 365"/>
                <a:gd name="T12" fmla="*/ 55 w 60"/>
                <a:gd name="T13" fmla="*/ 349 h 365"/>
                <a:gd name="T14" fmla="*/ 48 w 60"/>
                <a:gd name="T15" fmla="*/ 32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365">
                  <a:moveTo>
                    <a:pt x="48" y="324"/>
                  </a:moveTo>
                  <a:cubicBezTo>
                    <a:pt x="50" y="327"/>
                    <a:pt x="51" y="327"/>
                    <a:pt x="49" y="324"/>
                  </a:cubicBezTo>
                  <a:cubicBezTo>
                    <a:pt x="23" y="245"/>
                    <a:pt x="0" y="156"/>
                    <a:pt x="2" y="72"/>
                  </a:cubicBezTo>
                  <a:cubicBezTo>
                    <a:pt x="3" y="0"/>
                    <a:pt x="42" y="77"/>
                    <a:pt x="48" y="104"/>
                  </a:cubicBezTo>
                  <a:cubicBezTo>
                    <a:pt x="60" y="157"/>
                    <a:pt x="55" y="212"/>
                    <a:pt x="58" y="265"/>
                  </a:cubicBezTo>
                  <a:cubicBezTo>
                    <a:pt x="59" y="298"/>
                    <a:pt x="60" y="331"/>
                    <a:pt x="59" y="365"/>
                  </a:cubicBezTo>
                  <a:cubicBezTo>
                    <a:pt x="53" y="360"/>
                    <a:pt x="54" y="355"/>
                    <a:pt x="55" y="349"/>
                  </a:cubicBezTo>
                  <a:lnTo>
                    <a:pt x="48" y="324"/>
                  </a:lnTo>
                  <a:close/>
                </a:path>
              </a:pathLst>
            </a:custGeom>
            <a:solidFill>
              <a:srgbClr val="FBC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477" y="445"/>
              <a:ext cx="129" cy="346"/>
            </a:xfrm>
            <a:custGeom>
              <a:avLst/>
              <a:gdLst>
                <a:gd name="T0" fmla="*/ 88 w 188"/>
                <a:gd name="T1" fmla="*/ 404 h 502"/>
                <a:gd name="T2" fmla="*/ 35 w 188"/>
                <a:gd name="T3" fmla="*/ 287 h 502"/>
                <a:gd name="T4" fmla="*/ 40 w 188"/>
                <a:gd name="T5" fmla="*/ 121 h 502"/>
                <a:gd name="T6" fmla="*/ 84 w 188"/>
                <a:gd name="T7" fmla="*/ 1 h 502"/>
                <a:gd name="T8" fmla="*/ 137 w 188"/>
                <a:gd name="T9" fmla="*/ 131 h 502"/>
                <a:gd name="T10" fmla="*/ 107 w 188"/>
                <a:gd name="T11" fmla="*/ 180 h 502"/>
                <a:gd name="T12" fmla="*/ 163 w 188"/>
                <a:gd name="T13" fmla="*/ 225 h 502"/>
                <a:gd name="T14" fmla="*/ 102 w 188"/>
                <a:gd name="T15" fmla="*/ 245 h 502"/>
                <a:gd name="T16" fmla="*/ 129 w 188"/>
                <a:gd name="T17" fmla="*/ 271 h 502"/>
                <a:gd name="T18" fmla="*/ 129 w 188"/>
                <a:gd name="T19" fmla="*/ 303 h 502"/>
                <a:gd name="T20" fmla="*/ 155 w 188"/>
                <a:gd name="T21" fmla="*/ 346 h 502"/>
                <a:gd name="T22" fmla="*/ 150 w 188"/>
                <a:gd name="T23" fmla="*/ 397 h 502"/>
                <a:gd name="T24" fmla="*/ 175 w 188"/>
                <a:gd name="T25" fmla="*/ 414 h 502"/>
                <a:gd name="T26" fmla="*/ 188 w 188"/>
                <a:gd name="T27" fmla="*/ 472 h 502"/>
                <a:gd name="T28" fmla="*/ 88 w 188"/>
                <a:gd name="T29" fmla="*/ 40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02">
                  <a:moveTo>
                    <a:pt x="88" y="404"/>
                  </a:moveTo>
                  <a:cubicBezTo>
                    <a:pt x="71" y="364"/>
                    <a:pt x="64" y="320"/>
                    <a:pt x="35" y="287"/>
                  </a:cubicBezTo>
                  <a:cubicBezTo>
                    <a:pt x="0" y="246"/>
                    <a:pt x="25" y="159"/>
                    <a:pt x="40" y="121"/>
                  </a:cubicBezTo>
                  <a:cubicBezTo>
                    <a:pt x="72" y="103"/>
                    <a:pt x="85" y="53"/>
                    <a:pt x="84" y="1"/>
                  </a:cubicBezTo>
                  <a:cubicBezTo>
                    <a:pt x="102" y="0"/>
                    <a:pt x="138" y="69"/>
                    <a:pt x="137" y="131"/>
                  </a:cubicBezTo>
                  <a:cubicBezTo>
                    <a:pt x="137" y="148"/>
                    <a:pt x="98" y="166"/>
                    <a:pt x="107" y="180"/>
                  </a:cubicBezTo>
                  <a:cubicBezTo>
                    <a:pt x="129" y="184"/>
                    <a:pt x="162" y="208"/>
                    <a:pt x="163" y="225"/>
                  </a:cubicBezTo>
                  <a:cubicBezTo>
                    <a:pt x="164" y="236"/>
                    <a:pt x="92" y="230"/>
                    <a:pt x="102" y="245"/>
                  </a:cubicBezTo>
                  <a:cubicBezTo>
                    <a:pt x="109" y="255"/>
                    <a:pt x="124" y="261"/>
                    <a:pt x="129" y="271"/>
                  </a:cubicBezTo>
                  <a:cubicBezTo>
                    <a:pt x="134" y="280"/>
                    <a:pt x="130" y="293"/>
                    <a:pt x="129" y="303"/>
                  </a:cubicBezTo>
                  <a:cubicBezTo>
                    <a:pt x="128" y="326"/>
                    <a:pt x="146" y="325"/>
                    <a:pt x="155" y="346"/>
                  </a:cubicBezTo>
                  <a:cubicBezTo>
                    <a:pt x="159" y="357"/>
                    <a:pt x="143" y="374"/>
                    <a:pt x="150" y="397"/>
                  </a:cubicBezTo>
                  <a:cubicBezTo>
                    <a:pt x="152" y="405"/>
                    <a:pt x="178" y="405"/>
                    <a:pt x="175" y="414"/>
                  </a:cubicBezTo>
                  <a:cubicBezTo>
                    <a:pt x="167" y="439"/>
                    <a:pt x="184" y="457"/>
                    <a:pt x="188" y="472"/>
                  </a:cubicBezTo>
                  <a:cubicBezTo>
                    <a:pt x="174" y="502"/>
                    <a:pt x="104" y="442"/>
                    <a:pt x="88" y="404"/>
                  </a:cubicBezTo>
                  <a:close/>
                </a:path>
              </a:pathLst>
            </a:custGeom>
            <a:solidFill>
              <a:srgbClr val="FF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648" y="596"/>
              <a:ext cx="83" cy="199"/>
            </a:xfrm>
            <a:custGeom>
              <a:avLst/>
              <a:gdLst>
                <a:gd name="T0" fmla="*/ 23 w 120"/>
                <a:gd name="T1" fmla="*/ 127 h 289"/>
                <a:gd name="T2" fmla="*/ 32 w 120"/>
                <a:gd name="T3" fmla="*/ 165 h 289"/>
                <a:gd name="T4" fmla="*/ 69 w 120"/>
                <a:gd name="T5" fmla="*/ 164 h 289"/>
                <a:gd name="T6" fmla="*/ 62 w 120"/>
                <a:gd name="T7" fmla="*/ 228 h 289"/>
                <a:gd name="T8" fmla="*/ 83 w 120"/>
                <a:gd name="T9" fmla="*/ 260 h 289"/>
                <a:gd name="T10" fmla="*/ 108 w 120"/>
                <a:gd name="T11" fmla="*/ 289 h 289"/>
                <a:gd name="T12" fmla="*/ 106 w 120"/>
                <a:gd name="T13" fmla="*/ 206 h 289"/>
                <a:gd name="T14" fmla="*/ 105 w 120"/>
                <a:gd name="T15" fmla="*/ 136 h 289"/>
                <a:gd name="T16" fmla="*/ 52 w 120"/>
                <a:gd name="T17" fmla="*/ 36 h 289"/>
                <a:gd name="T18" fmla="*/ 23 w 120"/>
                <a:gd name="T19" fmla="*/ 12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289">
                  <a:moveTo>
                    <a:pt x="23" y="127"/>
                  </a:moveTo>
                  <a:cubicBezTo>
                    <a:pt x="24" y="135"/>
                    <a:pt x="26" y="160"/>
                    <a:pt x="32" y="165"/>
                  </a:cubicBezTo>
                  <a:cubicBezTo>
                    <a:pt x="45" y="178"/>
                    <a:pt x="54" y="156"/>
                    <a:pt x="69" y="164"/>
                  </a:cubicBezTo>
                  <a:cubicBezTo>
                    <a:pt x="49" y="185"/>
                    <a:pt x="49" y="204"/>
                    <a:pt x="62" y="228"/>
                  </a:cubicBezTo>
                  <a:cubicBezTo>
                    <a:pt x="68" y="240"/>
                    <a:pt x="74" y="250"/>
                    <a:pt x="83" y="260"/>
                  </a:cubicBezTo>
                  <a:cubicBezTo>
                    <a:pt x="90" y="268"/>
                    <a:pt x="99" y="285"/>
                    <a:pt x="108" y="289"/>
                  </a:cubicBezTo>
                  <a:cubicBezTo>
                    <a:pt x="120" y="267"/>
                    <a:pt x="106" y="231"/>
                    <a:pt x="106" y="206"/>
                  </a:cubicBezTo>
                  <a:cubicBezTo>
                    <a:pt x="107" y="181"/>
                    <a:pt x="111" y="160"/>
                    <a:pt x="105" y="136"/>
                  </a:cubicBezTo>
                  <a:cubicBezTo>
                    <a:pt x="98" y="102"/>
                    <a:pt x="81" y="56"/>
                    <a:pt x="52" y="36"/>
                  </a:cubicBezTo>
                  <a:cubicBezTo>
                    <a:pt x="0" y="0"/>
                    <a:pt x="20" y="104"/>
                    <a:pt x="23" y="127"/>
                  </a:cubicBezTo>
                  <a:close/>
                </a:path>
              </a:pathLst>
            </a:custGeom>
            <a:solidFill>
              <a:srgbClr val="FFD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2637" y="460"/>
              <a:ext cx="136" cy="177"/>
            </a:xfrm>
            <a:custGeom>
              <a:avLst/>
              <a:gdLst>
                <a:gd name="T0" fmla="*/ 77 w 198"/>
                <a:gd name="T1" fmla="*/ 122 h 257"/>
                <a:gd name="T2" fmla="*/ 75 w 198"/>
                <a:gd name="T3" fmla="*/ 231 h 257"/>
                <a:gd name="T4" fmla="*/ 10 w 198"/>
                <a:gd name="T5" fmla="*/ 157 h 257"/>
                <a:gd name="T6" fmla="*/ 20 w 198"/>
                <a:gd name="T7" fmla="*/ 48 h 257"/>
                <a:gd name="T8" fmla="*/ 100 w 198"/>
                <a:gd name="T9" fmla="*/ 3 h 257"/>
                <a:gd name="T10" fmla="*/ 184 w 198"/>
                <a:gd name="T11" fmla="*/ 97 h 257"/>
                <a:gd name="T12" fmla="*/ 182 w 198"/>
                <a:gd name="T13" fmla="*/ 257 h 257"/>
                <a:gd name="T14" fmla="*/ 77 w 198"/>
                <a:gd name="T15" fmla="*/ 1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257">
                  <a:moveTo>
                    <a:pt x="77" y="122"/>
                  </a:moveTo>
                  <a:cubicBezTo>
                    <a:pt x="8" y="130"/>
                    <a:pt x="37" y="199"/>
                    <a:pt x="75" y="231"/>
                  </a:cubicBezTo>
                  <a:cubicBezTo>
                    <a:pt x="39" y="211"/>
                    <a:pt x="17" y="200"/>
                    <a:pt x="10" y="157"/>
                  </a:cubicBezTo>
                  <a:cubicBezTo>
                    <a:pt x="0" y="94"/>
                    <a:pt x="0" y="83"/>
                    <a:pt x="20" y="48"/>
                  </a:cubicBezTo>
                  <a:cubicBezTo>
                    <a:pt x="37" y="16"/>
                    <a:pt x="66" y="0"/>
                    <a:pt x="100" y="3"/>
                  </a:cubicBezTo>
                  <a:cubicBezTo>
                    <a:pt x="144" y="7"/>
                    <a:pt x="173" y="55"/>
                    <a:pt x="184" y="97"/>
                  </a:cubicBezTo>
                  <a:cubicBezTo>
                    <a:pt x="198" y="148"/>
                    <a:pt x="185" y="205"/>
                    <a:pt x="182" y="257"/>
                  </a:cubicBezTo>
                  <a:cubicBezTo>
                    <a:pt x="182" y="257"/>
                    <a:pt x="150" y="114"/>
                    <a:pt x="77" y="122"/>
                  </a:cubicBezTo>
                  <a:close/>
                </a:path>
              </a:pathLst>
            </a:custGeom>
            <a:solidFill>
              <a:srgbClr val="FF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628" y="461"/>
              <a:ext cx="122" cy="134"/>
            </a:xfrm>
            <a:custGeom>
              <a:avLst/>
              <a:gdLst>
                <a:gd name="T0" fmla="*/ 91 w 177"/>
                <a:gd name="T1" fmla="*/ 99 h 194"/>
                <a:gd name="T2" fmla="*/ 23 w 177"/>
                <a:gd name="T3" fmla="*/ 155 h 194"/>
                <a:gd name="T4" fmla="*/ 164 w 177"/>
                <a:gd name="T5" fmla="*/ 96 h 194"/>
                <a:gd name="T6" fmla="*/ 91 w 177"/>
                <a:gd name="T7" fmla="*/ 9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94">
                  <a:moveTo>
                    <a:pt x="91" y="99"/>
                  </a:moveTo>
                  <a:cubicBezTo>
                    <a:pt x="22" y="107"/>
                    <a:pt x="44" y="194"/>
                    <a:pt x="23" y="155"/>
                  </a:cubicBezTo>
                  <a:cubicBezTo>
                    <a:pt x="0" y="112"/>
                    <a:pt x="134" y="0"/>
                    <a:pt x="164" y="96"/>
                  </a:cubicBezTo>
                  <a:cubicBezTo>
                    <a:pt x="177" y="137"/>
                    <a:pt x="164" y="91"/>
                    <a:pt x="91" y="99"/>
                  </a:cubicBezTo>
                  <a:close/>
                </a:path>
              </a:pathLst>
            </a:custGeom>
            <a:solidFill>
              <a:srgbClr val="FFE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2803" y="426"/>
              <a:ext cx="172" cy="168"/>
            </a:xfrm>
            <a:custGeom>
              <a:avLst/>
              <a:gdLst>
                <a:gd name="T0" fmla="*/ 91 w 249"/>
                <a:gd name="T1" fmla="*/ 3 h 243"/>
                <a:gd name="T2" fmla="*/ 154 w 249"/>
                <a:gd name="T3" fmla="*/ 47 h 243"/>
                <a:gd name="T4" fmla="*/ 213 w 249"/>
                <a:gd name="T5" fmla="*/ 173 h 243"/>
                <a:gd name="T6" fmla="*/ 172 w 249"/>
                <a:gd name="T7" fmla="*/ 134 h 243"/>
                <a:gd name="T8" fmla="*/ 152 w 249"/>
                <a:gd name="T9" fmla="*/ 237 h 243"/>
                <a:gd name="T10" fmla="*/ 61 w 249"/>
                <a:gd name="T11" fmla="*/ 141 h 243"/>
                <a:gd name="T12" fmla="*/ 91 w 249"/>
                <a:gd name="T13" fmla="*/ 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243">
                  <a:moveTo>
                    <a:pt x="91" y="3"/>
                  </a:moveTo>
                  <a:cubicBezTo>
                    <a:pt x="110" y="0"/>
                    <a:pt x="140" y="35"/>
                    <a:pt x="154" y="47"/>
                  </a:cubicBezTo>
                  <a:cubicBezTo>
                    <a:pt x="181" y="70"/>
                    <a:pt x="249" y="139"/>
                    <a:pt x="213" y="173"/>
                  </a:cubicBezTo>
                  <a:cubicBezTo>
                    <a:pt x="198" y="162"/>
                    <a:pt x="187" y="146"/>
                    <a:pt x="172" y="134"/>
                  </a:cubicBezTo>
                  <a:cubicBezTo>
                    <a:pt x="159" y="124"/>
                    <a:pt x="168" y="234"/>
                    <a:pt x="152" y="237"/>
                  </a:cubicBezTo>
                  <a:cubicBezTo>
                    <a:pt x="118" y="243"/>
                    <a:pt x="96" y="189"/>
                    <a:pt x="61" y="141"/>
                  </a:cubicBezTo>
                  <a:cubicBezTo>
                    <a:pt x="0" y="55"/>
                    <a:pt x="34" y="11"/>
                    <a:pt x="91" y="3"/>
                  </a:cubicBezTo>
                  <a:close/>
                </a:path>
              </a:pathLst>
            </a:custGeom>
            <a:solidFill>
              <a:srgbClr val="FFD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52" y="433"/>
              <a:ext cx="88" cy="78"/>
            </a:xfrm>
            <a:custGeom>
              <a:avLst/>
              <a:gdLst>
                <a:gd name="T0" fmla="*/ 29 w 128"/>
                <a:gd name="T1" fmla="*/ 2 h 113"/>
                <a:gd name="T2" fmla="*/ 68 w 128"/>
                <a:gd name="T3" fmla="*/ 30 h 113"/>
                <a:gd name="T4" fmla="*/ 128 w 128"/>
                <a:gd name="T5" fmla="*/ 113 h 113"/>
                <a:gd name="T6" fmla="*/ 52 w 128"/>
                <a:gd name="T7" fmla="*/ 75 h 113"/>
                <a:gd name="T8" fmla="*/ 23 w 128"/>
                <a:gd name="T9" fmla="*/ 58 h 113"/>
                <a:gd name="T10" fmla="*/ 29 w 128"/>
                <a:gd name="T11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13">
                  <a:moveTo>
                    <a:pt x="29" y="2"/>
                  </a:moveTo>
                  <a:cubicBezTo>
                    <a:pt x="41" y="3"/>
                    <a:pt x="59" y="22"/>
                    <a:pt x="68" y="30"/>
                  </a:cubicBezTo>
                  <a:cubicBezTo>
                    <a:pt x="85" y="44"/>
                    <a:pt x="119" y="76"/>
                    <a:pt x="128" y="113"/>
                  </a:cubicBezTo>
                  <a:cubicBezTo>
                    <a:pt x="118" y="106"/>
                    <a:pt x="80" y="77"/>
                    <a:pt x="52" y="75"/>
                  </a:cubicBezTo>
                  <a:cubicBezTo>
                    <a:pt x="40" y="74"/>
                    <a:pt x="31" y="68"/>
                    <a:pt x="23" y="58"/>
                  </a:cubicBezTo>
                  <a:cubicBezTo>
                    <a:pt x="15" y="49"/>
                    <a:pt x="0" y="0"/>
                    <a:pt x="29" y="2"/>
                  </a:cubicBezTo>
                  <a:close/>
                </a:path>
              </a:pathLst>
            </a:custGeom>
            <a:solidFill>
              <a:srgbClr val="FFE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2972" y="437"/>
              <a:ext cx="87" cy="82"/>
            </a:xfrm>
            <a:custGeom>
              <a:avLst/>
              <a:gdLst>
                <a:gd name="T0" fmla="*/ 14 w 127"/>
                <a:gd name="T1" fmla="*/ 24 h 120"/>
                <a:gd name="T2" fmla="*/ 88 w 127"/>
                <a:gd name="T3" fmla="*/ 34 h 120"/>
                <a:gd name="T4" fmla="*/ 119 w 127"/>
                <a:gd name="T5" fmla="*/ 81 h 120"/>
                <a:gd name="T6" fmla="*/ 98 w 127"/>
                <a:gd name="T7" fmla="*/ 109 h 120"/>
                <a:gd name="T8" fmla="*/ 65 w 127"/>
                <a:gd name="T9" fmla="*/ 90 h 120"/>
                <a:gd name="T10" fmla="*/ 12 w 127"/>
                <a:gd name="T11" fmla="*/ 87 h 120"/>
                <a:gd name="T12" fmla="*/ 14 w 127"/>
                <a:gd name="T13" fmla="*/ 2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20">
                  <a:moveTo>
                    <a:pt x="14" y="24"/>
                  </a:moveTo>
                  <a:cubicBezTo>
                    <a:pt x="36" y="0"/>
                    <a:pt x="75" y="23"/>
                    <a:pt x="88" y="34"/>
                  </a:cubicBezTo>
                  <a:cubicBezTo>
                    <a:pt x="97" y="42"/>
                    <a:pt x="114" y="71"/>
                    <a:pt x="119" y="81"/>
                  </a:cubicBezTo>
                  <a:cubicBezTo>
                    <a:pt x="127" y="98"/>
                    <a:pt x="116" y="112"/>
                    <a:pt x="98" y="109"/>
                  </a:cubicBezTo>
                  <a:cubicBezTo>
                    <a:pt x="84" y="108"/>
                    <a:pt x="77" y="91"/>
                    <a:pt x="65" y="90"/>
                  </a:cubicBezTo>
                  <a:cubicBezTo>
                    <a:pt x="40" y="87"/>
                    <a:pt x="29" y="120"/>
                    <a:pt x="12" y="87"/>
                  </a:cubicBezTo>
                  <a:cubicBezTo>
                    <a:pt x="4" y="72"/>
                    <a:pt x="0" y="39"/>
                    <a:pt x="14" y="24"/>
                  </a:cubicBezTo>
                  <a:close/>
                </a:path>
              </a:pathLst>
            </a:custGeom>
            <a:solidFill>
              <a:srgbClr val="FFD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2990" y="452"/>
              <a:ext cx="62" cy="49"/>
            </a:xfrm>
            <a:custGeom>
              <a:avLst/>
              <a:gdLst>
                <a:gd name="T0" fmla="*/ 20 w 90"/>
                <a:gd name="T1" fmla="*/ 1 h 71"/>
                <a:gd name="T2" fmla="*/ 47 w 90"/>
                <a:gd name="T3" fmla="*/ 10 h 71"/>
                <a:gd name="T4" fmla="*/ 90 w 90"/>
                <a:gd name="T5" fmla="*/ 71 h 71"/>
                <a:gd name="T6" fmla="*/ 35 w 90"/>
                <a:gd name="T7" fmla="*/ 43 h 71"/>
                <a:gd name="T8" fmla="*/ 14 w 90"/>
                <a:gd name="T9" fmla="*/ 31 h 71"/>
                <a:gd name="T10" fmla="*/ 20 w 90"/>
                <a:gd name="T11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1">
                  <a:moveTo>
                    <a:pt x="20" y="1"/>
                  </a:moveTo>
                  <a:cubicBezTo>
                    <a:pt x="29" y="2"/>
                    <a:pt x="40" y="4"/>
                    <a:pt x="47" y="10"/>
                  </a:cubicBezTo>
                  <a:cubicBezTo>
                    <a:pt x="59" y="20"/>
                    <a:pt x="84" y="44"/>
                    <a:pt x="90" y="71"/>
                  </a:cubicBezTo>
                  <a:cubicBezTo>
                    <a:pt x="83" y="66"/>
                    <a:pt x="55" y="44"/>
                    <a:pt x="35" y="43"/>
                  </a:cubicBezTo>
                  <a:cubicBezTo>
                    <a:pt x="26" y="42"/>
                    <a:pt x="20" y="37"/>
                    <a:pt x="14" y="31"/>
                  </a:cubicBezTo>
                  <a:cubicBezTo>
                    <a:pt x="8" y="24"/>
                    <a:pt x="0" y="0"/>
                    <a:pt x="20" y="1"/>
                  </a:cubicBezTo>
                  <a:close/>
                </a:path>
              </a:pathLst>
            </a:custGeom>
            <a:solidFill>
              <a:srgbClr val="FFE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3095" y="491"/>
              <a:ext cx="164" cy="461"/>
            </a:xfrm>
            <a:custGeom>
              <a:avLst/>
              <a:gdLst>
                <a:gd name="T0" fmla="*/ 59 w 239"/>
                <a:gd name="T1" fmla="*/ 1 h 669"/>
                <a:gd name="T2" fmla="*/ 149 w 239"/>
                <a:gd name="T3" fmla="*/ 107 h 669"/>
                <a:gd name="T4" fmla="*/ 162 w 239"/>
                <a:gd name="T5" fmla="*/ 263 h 669"/>
                <a:gd name="T6" fmla="*/ 144 w 239"/>
                <a:gd name="T7" fmla="*/ 669 h 669"/>
                <a:gd name="T8" fmla="*/ 88 w 239"/>
                <a:gd name="T9" fmla="*/ 278 h 669"/>
                <a:gd name="T10" fmla="*/ 17 w 239"/>
                <a:gd name="T11" fmla="*/ 108 h 669"/>
                <a:gd name="T12" fmla="*/ 59 w 239"/>
                <a:gd name="T13" fmla="*/ 1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69">
                  <a:moveTo>
                    <a:pt x="59" y="1"/>
                  </a:moveTo>
                  <a:cubicBezTo>
                    <a:pt x="107" y="3"/>
                    <a:pt x="138" y="68"/>
                    <a:pt x="149" y="107"/>
                  </a:cubicBezTo>
                  <a:cubicBezTo>
                    <a:pt x="162" y="155"/>
                    <a:pt x="160" y="214"/>
                    <a:pt x="162" y="263"/>
                  </a:cubicBezTo>
                  <a:cubicBezTo>
                    <a:pt x="166" y="333"/>
                    <a:pt x="239" y="499"/>
                    <a:pt x="144" y="669"/>
                  </a:cubicBezTo>
                  <a:cubicBezTo>
                    <a:pt x="173" y="484"/>
                    <a:pt x="96" y="354"/>
                    <a:pt x="88" y="278"/>
                  </a:cubicBezTo>
                  <a:cubicBezTo>
                    <a:pt x="86" y="251"/>
                    <a:pt x="65" y="70"/>
                    <a:pt x="17" y="108"/>
                  </a:cubicBezTo>
                  <a:cubicBezTo>
                    <a:pt x="17" y="108"/>
                    <a:pt x="0" y="0"/>
                    <a:pt x="59" y="1"/>
                  </a:cubicBezTo>
                  <a:close/>
                </a:path>
              </a:pathLst>
            </a:custGeom>
            <a:solidFill>
              <a:srgbClr val="FFD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3117" y="493"/>
              <a:ext cx="80" cy="108"/>
            </a:xfrm>
            <a:custGeom>
              <a:avLst/>
              <a:gdLst>
                <a:gd name="T0" fmla="*/ 18 w 116"/>
                <a:gd name="T1" fmla="*/ 11 h 157"/>
                <a:gd name="T2" fmla="*/ 69 w 116"/>
                <a:gd name="T3" fmla="*/ 30 h 157"/>
                <a:gd name="T4" fmla="*/ 113 w 116"/>
                <a:gd name="T5" fmla="*/ 157 h 157"/>
                <a:gd name="T6" fmla="*/ 64 w 116"/>
                <a:gd name="T7" fmla="*/ 58 h 157"/>
                <a:gd name="T8" fmla="*/ 18 w 116"/>
                <a:gd name="T9" fmla="*/ 1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57">
                  <a:moveTo>
                    <a:pt x="18" y="11"/>
                  </a:moveTo>
                  <a:cubicBezTo>
                    <a:pt x="38" y="0"/>
                    <a:pt x="63" y="25"/>
                    <a:pt x="69" y="30"/>
                  </a:cubicBezTo>
                  <a:cubicBezTo>
                    <a:pt x="82" y="41"/>
                    <a:pt x="116" y="104"/>
                    <a:pt x="113" y="157"/>
                  </a:cubicBezTo>
                  <a:cubicBezTo>
                    <a:pt x="107" y="152"/>
                    <a:pt x="81" y="69"/>
                    <a:pt x="64" y="58"/>
                  </a:cubicBezTo>
                  <a:cubicBezTo>
                    <a:pt x="29" y="36"/>
                    <a:pt x="0" y="20"/>
                    <a:pt x="18" y="11"/>
                  </a:cubicBezTo>
                  <a:close/>
                </a:path>
              </a:pathLst>
            </a:custGeom>
            <a:solidFill>
              <a:srgbClr val="FF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2769" y="622"/>
              <a:ext cx="109" cy="215"/>
            </a:xfrm>
            <a:custGeom>
              <a:avLst/>
              <a:gdLst>
                <a:gd name="T0" fmla="*/ 35 w 158"/>
                <a:gd name="T1" fmla="*/ 2 h 312"/>
                <a:gd name="T2" fmla="*/ 105 w 158"/>
                <a:gd name="T3" fmla="*/ 142 h 312"/>
                <a:gd name="T4" fmla="*/ 132 w 158"/>
                <a:gd name="T5" fmla="*/ 235 h 312"/>
                <a:gd name="T6" fmla="*/ 141 w 158"/>
                <a:gd name="T7" fmla="*/ 312 h 312"/>
                <a:gd name="T8" fmla="*/ 100 w 158"/>
                <a:gd name="T9" fmla="*/ 250 h 312"/>
                <a:gd name="T10" fmla="*/ 64 w 158"/>
                <a:gd name="T11" fmla="*/ 171 h 312"/>
                <a:gd name="T12" fmla="*/ 43 w 158"/>
                <a:gd name="T13" fmla="*/ 117 h 312"/>
                <a:gd name="T14" fmla="*/ 14 w 158"/>
                <a:gd name="T15" fmla="*/ 65 h 312"/>
                <a:gd name="T16" fmla="*/ 35 w 158"/>
                <a:gd name="T17" fmla="*/ 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312">
                  <a:moveTo>
                    <a:pt x="35" y="2"/>
                  </a:moveTo>
                  <a:cubicBezTo>
                    <a:pt x="88" y="8"/>
                    <a:pt x="91" y="95"/>
                    <a:pt x="105" y="142"/>
                  </a:cubicBezTo>
                  <a:cubicBezTo>
                    <a:pt x="115" y="173"/>
                    <a:pt x="125" y="203"/>
                    <a:pt x="132" y="235"/>
                  </a:cubicBezTo>
                  <a:cubicBezTo>
                    <a:pt x="135" y="248"/>
                    <a:pt x="158" y="302"/>
                    <a:pt x="141" y="312"/>
                  </a:cubicBezTo>
                  <a:cubicBezTo>
                    <a:pt x="123" y="302"/>
                    <a:pt x="110" y="267"/>
                    <a:pt x="100" y="250"/>
                  </a:cubicBezTo>
                  <a:cubicBezTo>
                    <a:pt x="86" y="225"/>
                    <a:pt x="75" y="197"/>
                    <a:pt x="64" y="171"/>
                  </a:cubicBezTo>
                  <a:cubicBezTo>
                    <a:pt x="57" y="153"/>
                    <a:pt x="52" y="134"/>
                    <a:pt x="43" y="117"/>
                  </a:cubicBezTo>
                  <a:cubicBezTo>
                    <a:pt x="34" y="99"/>
                    <a:pt x="21" y="82"/>
                    <a:pt x="14" y="65"/>
                  </a:cubicBezTo>
                  <a:cubicBezTo>
                    <a:pt x="0" y="34"/>
                    <a:pt x="18" y="0"/>
                    <a:pt x="35" y="2"/>
                  </a:cubicBezTo>
                  <a:close/>
                </a:path>
              </a:pathLst>
            </a:custGeom>
            <a:solidFill>
              <a:srgbClr val="FF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838" y="834"/>
              <a:ext cx="235" cy="255"/>
            </a:xfrm>
            <a:custGeom>
              <a:avLst/>
              <a:gdLst>
                <a:gd name="T0" fmla="*/ 70 w 341"/>
                <a:gd name="T1" fmla="*/ 357 h 370"/>
                <a:gd name="T2" fmla="*/ 54 w 341"/>
                <a:gd name="T3" fmla="*/ 328 h 370"/>
                <a:gd name="T4" fmla="*/ 21 w 341"/>
                <a:gd name="T5" fmla="*/ 264 h 370"/>
                <a:gd name="T6" fmla="*/ 0 w 341"/>
                <a:gd name="T7" fmla="*/ 174 h 370"/>
                <a:gd name="T8" fmla="*/ 63 w 341"/>
                <a:gd name="T9" fmla="*/ 180 h 370"/>
                <a:gd name="T10" fmla="*/ 86 w 341"/>
                <a:gd name="T11" fmla="*/ 106 h 370"/>
                <a:gd name="T12" fmla="*/ 121 w 341"/>
                <a:gd name="T13" fmla="*/ 109 h 370"/>
                <a:gd name="T14" fmla="*/ 166 w 341"/>
                <a:gd name="T15" fmla="*/ 69 h 370"/>
                <a:gd name="T16" fmla="*/ 278 w 341"/>
                <a:gd name="T17" fmla="*/ 1 h 370"/>
                <a:gd name="T18" fmla="*/ 334 w 341"/>
                <a:gd name="T19" fmla="*/ 36 h 370"/>
                <a:gd name="T20" fmla="*/ 323 w 341"/>
                <a:gd name="T21" fmla="*/ 144 h 370"/>
                <a:gd name="T22" fmla="*/ 283 w 341"/>
                <a:gd name="T23" fmla="*/ 230 h 370"/>
                <a:gd name="T24" fmla="*/ 206 w 341"/>
                <a:gd name="T25" fmla="*/ 276 h 370"/>
                <a:gd name="T26" fmla="*/ 131 w 341"/>
                <a:gd name="T27" fmla="*/ 314 h 370"/>
                <a:gd name="T28" fmla="*/ 64 w 341"/>
                <a:gd name="T29" fmla="*/ 370 h 370"/>
                <a:gd name="T30" fmla="*/ 70 w 341"/>
                <a:gd name="T31" fmla="*/ 35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1" h="370">
                  <a:moveTo>
                    <a:pt x="70" y="357"/>
                  </a:moveTo>
                  <a:cubicBezTo>
                    <a:pt x="59" y="348"/>
                    <a:pt x="59" y="341"/>
                    <a:pt x="54" y="328"/>
                  </a:cubicBezTo>
                  <a:cubicBezTo>
                    <a:pt x="45" y="306"/>
                    <a:pt x="31" y="286"/>
                    <a:pt x="21" y="264"/>
                  </a:cubicBezTo>
                  <a:cubicBezTo>
                    <a:pt x="8" y="235"/>
                    <a:pt x="4" y="204"/>
                    <a:pt x="0" y="174"/>
                  </a:cubicBezTo>
                  <a:cubicBezTo>
                    <a:pt x="19" y="183"/>
                    <a:pt x="49" y="205"/>
                    <a:pt x="63" y="180"/>
                  </a:cubicBezTo>
                  <a:cubicBezTo>
                    <a:pt x="74" y="160"/>
                    <a:pt x="58" y="112"/>
                    <a:pt x="86" y="106"/>
                  </a:cubicBezTo>
                  <a:cubicBezTo>
                    <a:pt x="97" y="103"/>
                    <a:pt x="109" y="112"/>
                    <a:pt x="121" y="109"/>
                  </a:cubicBezTo>
                  <a:cubicBezTo>
                    <a:pt x="141" y="105"/>
                    <a:pt x="154" y="84"/>
                    <a:pt x="166" y="69"/>
                  </a:cubicBezTo>
                  <a:cubicBezTo>
                    <a:pt x="196" y="30"/>
                    <a:pt x="226" y="1"/>
                    <a:pt x="278" y="1"/>
                  </a:cubicBezTo>
                  <a:cubicBezTo>
                    <a:pt x="307" y="0"/>
                    <a:pt x="328" y="4"/>
                    <a:pt x="334" y="36"/>
                  </a:cubicBezTo>
                  <a:cubicBezTo>
                    <a:pt x="341" y="72"/>
                    <a:pt x="334" y="110"/>
                    <a:pt x="323" y="144"/>
                  </a:cubicBezTo>
                  <a:cubicBezTo>
                    <a:pt x="314" y="172"/>
                    <a:pt x="304" y="208"/>
                    <a:pt x="283" y="230"/>
                  </a:cubicBezTo>
                  <a:cubicBezTo>
                    <a:pt x="263" y="251"/>
                    <a:pt x="230" y="260"/>
                    <a:pt x="206" y="276"/>
                  </a:cubicBezTo>
                  <a:cubicBezTo>
                    <a:pt x="182" y="291"/>
                    <a:pt x="154" y="299"/>
                    <a:pt x="131" y="314"/>
                  </a:cubicBezTo>
                  <a:cubicBezTo>
                    <a:pt x="106" y="330"/>
                    <a:pt x="89" y="355"/>
                    <a:pt x="64" y="370"/>
                  </a:cubicBezTo>
                  <a:lnTo>
                    <a:pt x="70" y="357"/>
                  </a:lnTo>
                  <a:close/>
                </a:path>
              </a:pathLst>
            </a:custGeom>
            <a:solidFill>
              <a:srgbClr val="FF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3093" y="993"/>
              <a:ext cx="135" cy="275"/>
            </a:xfrm>
            <a:custGeom>
              <a:avLst/>
              <a:gdLst>
                <a:gd name="T0" fmla="*/ 146 w 196"/>
                <a:gd name="T1" fmla="*/ 284 h 400"/>
                <a:gd name="T2" fmla="*/ 14 w 196"/>
                <a:gd name="T3" fmla="*/ 78 h 400"/>
                <a:gd name="T4" fmla="*/ 131 w 196"/>
                <a:gd name="T5" fmla="*/ 79 h 400"/>
                <a:gd name="T6" fmla="*/ 190 w 196"/>
                <a:gd name="T7" fmla="*/ 201 h 400"/>
                <a:gd name="T8" fmla="*/ 174 w 196"/>
                <a:gd name="T9" fmla="*/ 400 h 400"/>
                <a:gd name="T10" fmla="*/ 146 w 196"/>
                <a:gd name="T11" fmla="*/ 28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400">
                  <a:moveTo>
                    <a:pt x="146" y="284"/>
                  </a:moveTo>
                  <a:cubicBezTo>
                    <a:pt x="135" y="222"/>
                    <a:pt x="30" y="138"/>
                    <a:pt x="14" y="78"/>
                  </a:cubicBezTo>
                  <a:cubicBezTo>
                    <a:pt x="0" y="26"/>
                    <a:pt x="71" y="0"/>
                    <a:pt x="131" y="79"/>
                  </a:cubicBezTo>
                  <a:cubicBezTo>
                    <a:pt x="157" y="113"/>
                    <a:pt x="182" y="159"/>
                    <a:pt x="190" y="201"/>
                  </a:cubicBezTo>
                  <a:cubicBezTo>
                    <a:pt x="196" y="227"/>
                    <a:pt x="189" y="375"/>
                    <a:pt x="174" y="400"/>
                  </a:cubicBezTo>
                  <a:lnTo>
                    <a:pt x="146" y="284"/>
                  </a:lnTo>
                  <a:close/>
                </a:path>
              </a:pathLst>
            </a:custGeom>
            <a:solidFill>
              <a:srgbClr val="FFD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2879" y="1035"/>
              <a:ext cx="489" cy="696"/>
            </a:xfrm>
            <a:custGeom>
              <a:avLst/>
              <a:gdLst>
                <a:gd name="T0" fmla="*/ 432 w 710"/>
                <a:gd name="T1" fmla="*/ 749 h 1009"/>
                <a:gd name="T2" fmla="*/ 610 w 710"/>
                <a:gd name="T3" fmla="*/ 989 h 1009"/>
                <a:gd name="T4" fmla="*/ 675 w 710"/>
                <a:gd name="T5" fmla="*/ 968 h 1009"/>
                <a:gd name="T6" fmla="*/ 675 w 710"/>
                <a:gd name="T7" fmla="*/ 835 h 1009"/>
                <a:gd name="T8" fmla="*/ 522 w 710"/>
                <a:gd name="T9" fmla="*/ 524 h 1009"/>
                <a:gd name="T10" fmla="*/ 337 w 710"/>
                <a:gd name="T11" fmla="*/ 274 h 1009"/>
                <a:gd name="T12" fmla="*/ 155 w 710"/>
                <a:gd name="T13" fmla="*/ 10 h 1009"/>
                <a:gd name="T14" fmla="*/ 7 w 710"/>
                <a:gd name="T15" fmla="*/ 100 h 1009"/>
                <a:gd name="T16" fmla="*/ 46 w 710"/>
                <a:gd name="T17" fmla="*/ 180 h 1009"/>
                <a:gd name="T18" fmla="*/ 432 w 710"/>
                <a:gd name="T19" fmla="*/ 749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1009">
                  <a:moveTo>
                    <a:pt x="432" y="749"/>
                  </a:moveTo>
                  <a:cubicBezTo>
                    <a:pt x="478" y="818"/>
                    <a:pt x="536" y="947"/>
                    <a:pt x="610" y="989"/>
                  </a:cubicBezTo>
                  <a:cubicBezTo>
                    <a:pt x="644" y="1009"/>
                    <a:pt x="645" y="998"/>
                    <a:pt x="675" y="968"/>
                  </a:cubicBezTo>
                  <a:cubicBezTo>
                    <a:pt x="710" y="933"/>
                    <a:pt x="687" y="875"/>
                    <a:pt x="675" y="835"/>
                  </a:cubicBezTo>
                  <a:cubicBezTo>
                    <a:pt x="659" y="778"/>
                    <a:pt x="566" y="570"/>
                    <a:pt x="522" y="524"/>
                  </a:cubicBezTo>
                  <a:cubicBezTo>
                    <a:pt x="441" y="439"/>
                    <a:pt x="432" y="342"/>
                    <a:pt x="337" y="274"/>
                  </a:cubicBezTo>
                  <a:cubicBezTo>
                    <a:pt x="243" y="207"/>
                    <a:pt x="194" y="152"/>
                    <a:pt x="155" y="10"/>
                  </a:cubicBezTo>
                  <a:cubicBezTo>
                    <a:pt x="114" y="0"/>
                    <a:pt x="13" y="83"/>
                    <a:pt x="7" y="100"/>
                  </a:cubicBezTo>
                  <a:cubicBezTo>
                    <a:pt x="0" y="121"/>
                    <a:pt x="31" y="166"/>
                    <a:pt x="46" y="180"/>
                  </a:cubicBezTo>
                  <a:cubicBezTo>
                    <a:pt x="219" y="347"/>
                    <a:pt x="365" y="651"/>
                    <a:pt x="432" y="749"/>
                  </a:cubicBezTo>
                  <a:close/>
                </a:path>
              </a:pathLst>
            </a:custGeom>
            <a:solidFill>
              <a:srgbClr val="FF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2473" y="92"/>
              <a:ext cx="96" cy="35"/>
            </a:xfrm>
            <a:custGeom>
              <a:avLst/>
              <a:gdLst>
                <a:gd name="T0" fmla="*/ 56 w 139"/>
                <a:gd name="T1" fmla="*/ 40 h 52"/>
                <a:gd name="T2" fmla="*/ 29 w 139"/>
                <a:gd name="T3" fmla="*/ 28 h 52"/>
                <a:gd name="T4" fmla="*/ 81 w 139"/>
                <a:gd name="T5" fmla="*/ 20 h 52"/>
                <a:gd name="T6" fmla="*/ 135 w 139"/>
                <a:gd name="T7" fmla="*/ 10 h 52"/>
                <a:gd name="T8" fmla="*/ 126 w 139"/>
                <a:gd name="T9" fmla="*/ 28 h 52"/>
                <a:gd name="T10" fmla="*/ 109 w 139"/>
                <a:gd name="T11" fmla="*/ 30 h 52"/>
                <a:gd name="T12" fmla="*/ 56 w 139"/>
                <a:gd name="T13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2">
                  <a:moveTo>
                    <a:pt x="56" y="40"/>
                  </a:moveTo>
                  <a:cubicBezTo>
                    <a:pt x="44" y="44"/>
                    <a:pt x="0" y="52"/>
                    <a:pt x="29" y="28"/>
                  </a:cubicBezTo>
                  <a:cubicBezTo>
                    <a:pt x="41" y="19"/>
                    <a:pt x="65" y="25"/>
                    <a:pt x="81" y="20"/>
                  </a:cubicBezTo>
                  <a:cubicBezTo>
                    <a:pt x="100" y="14"/>
                    <a:pt x="114" y="0"/>
                    <a:pt x="135" y="10"/>
                  </a:cubicBezTo>
                  <a:cubicBezTo>
                    <a:pt x="139" y="13"/>
                    <a:pt x="128" y="27"/>
                    <a:pt x="126" y="28"/>
                  </a:cubicBezTo>
                  <a:cubicBezTo>
                    <a:pt x="118" y="33"/>
                    <a:pt x="116" y="29"/>
                    <a:pt x="109" y="30"/>
                  </a:cubicBezTo>
                  <a:cubicBezTo>
                    <a:pt x="91" y="32"/>
                    <a:pt x="74" y="34"/>
                    <a:pt x="56" y="40"/>
                  </a:cubicBezTo>
                  <a:close/>
                </a:path>
              </a:pathLst>
            </a:custGeom>
            <a:solidFill>
              <a:srgbClr val="FFD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504" y="119"/>
              <a:ext cx="104" cy="84"/>
            </a:xfrm>
            <a:custGeom>
              <a:avLst/>
              <a:gdLst>
                <a:gd name="T0" fmla="*/ 138 w 152"/>
                <a:gd name="T1" fmla="*/ 87 h 121"/>
                <a:gd name="T2" fmla="*/ 86 w 152"/>
                <a:gd name="T3" fmla="*/ 93 h 121"/>
                <a:gd name="T4" fmla="*/ 42 w 152"/>
                <a:gd name="T5" fmla="*/ 117 h 121"/>
                <a:gd name="T6" fmla="*/ 13 w 152"/>
                <a:gd name="T7" fmla="*/ 100 h 121"/>
                <a:gd name="T8" fmla="*/ 49 w 152"/>
                <a:gd name="T9" fmla="*/ 72 h 121"/>
                <a:gd name="T10" fmla="*/ 0 w 152"/>
                <a:gd name="T11" fmla="*/ 60 h 121"/>
                <a:gd name="T12" fmla="*/ 72 w 152"/>
                <a:gd name="T13" fmla="*/ 51 h 121"/>
                <a:gd name="T14" fmla="*/ 116 w 152"/>
                <a:gd name="T15" fmla="*/ 0 h 121"/>
                <a:gd name="T16" fmla="*/ 138 w 152"/>
                <a:gd name="T17" fmla="*/ 8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21">
                  <a:moveTo>
                    <a:pt x="138" y="87"/>
                  </a:moveTo>
                  <a:cubicBezTo>
                    <a:pt x="123" y="103"/>
                    <a:pt x="105" y="91"/>
                    <a:pt x="86" y="93"/>
                  </a:cubicBezTo>
                  <a:cubicBezTo>
                    <a:pt x="62" y="96"/>
                    <a:pt x="59" y="112"/>
                    <a:pt x="42" y="117"/>
                  </a:cubicBezTo>
                  <a:cubicBezTo>
                    <a:pt x="31" y="121"/>
                    <a:pt x="7" y="114"/>
                    <a:pt x="13" y="100"/>
                  </a:cubicBezTo>
                  <a:cubicBezTo>
                    <a:pt x="18" y="89"/>
                    <a:pt x="46" y="93"/>
                    <a:pt x="49" y="72"/>
                  </a:cubicBezTo>
                  <a:cubicBezTo>
                    <a:pt x="34" y="64"/>
                    <a:pt x="11" y="74"/>
                    <a:pt x="0" y="60"/>
                  </a:cubicBezTo>
                  <a:cubicBezTo>
                    <a:pt x="12" y="42"/>
                    <a:pt x="54" y="58"/>
                    <a:pt x="72" y="51"/>
                  </a:cubicBezTo>
                  <a:cubicBezTo>
                    <a:pt x="88" y="45"/>
                    <a:pt x="118" y="23"/>
                    <a:pt x="116" y="0"/>
                  </a:cubicBezTo>
                  <a:cubicBezTo>
                    <a:pt x="116" y="0"/>
                    <a:pt x="152" y="72"/>
                    <a:pt x="138" y="87"/>
                  </a:cubicBezTo>
                  <a:close/>
                </a:path>
              </a:pathLst>
            </a:custGeom>
            <a:solidFill>
              <a:srgbClr val="FFD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2554" y="249"/>
              <a:ext cx="153" cy="179"/>
            </a:xfrm>
            <a:custGeom>
              <a:avLst/>
              <a:gdLst>
                <a:gd name="T0" fmla="*/ 49 w 222"/>
                <a:gd name="T1" fmla="*/ 10 h 260"/>
                <a:gd name="T2" fmla="*/ 11 w 222"/>
                <a:gd name="T3" fmla="*/ 54 h 260"/>
                <a:gd name="T4" fmla="*/ 48 w 222"/>
                <a:gd name="T5" fmla="*/ 25 h 260"/>
                <a:gd name="T6" fmla="*/ 129 w 222"/>
                <a:gd name="T7" fmla="*/ 29 h 260"/>
                <a:gd name="T8" fmla="*/ 51 w 222"/>
                <a:gd name="T9" fmla="*/ 60 h 260"/>
                <a:gd name="T10" fmla="*/ 122 w 222"/>
                <a:gd name="T11" fmla="*/ 67 h 260"/>
                <a:gd name="T12" fmla="*/ 85 w 222"/>
                <a:gd name="T13" fmla="*/ 130 h 260"/>
                <a:gd name="T14" fmla="*/ 118 w 222"/>
                <a:gd name="T15" fmla="*/ 126 h 260"/>
                <a:gd name="T16" fmla="*/ 106 w 222"/>
                <a:gd name="T17" fmla="*/ 172 h 260"/>
                <a:gd name="T18" fmla="*/ 148 w 222"/>
                <a:gd name="T19" fmla="*/ 193 h 260"/>
                <a:gd name="T20" fmla="*/ 219 w 222"/>
                <a:gd name="T21" fmla="*/ 260 h 260"/>
                <a:gd name="T22" fmla="*/ 162 w 222"/>
                <a:gd name="T23" fmla="*/ 121 h 260"/>
                <a:gd name="T24" fmla="*/ 134 w 222"/>
                <a:gd name="T25" fmla="*/ 24 h 260"/>
                <a:gd name="T26" fmla="*/ 49 w 222"/>
                <a:gd name="T27" fmla="*/ 1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260">
                  <a:moveTo>
                    <a:pt x="49" y="10"/>
                  </a:moveTo>
                  <a:cubicBezTo>
                    <a:pt x="27" y="18"/>
                    <a:pt x="0" y="62"/>
                    <a:pt x="11" y="54"/>
                  </a:cubicBezTo>
                  <a:cubicBezTo>
                    <a:pt x="27" y="43"/>
                    <a:pt x="33" y="31"/>
                    <a:pt x="48" y="25"/>
                  </a:cubicBezTo>
                  <a:cubicBezTo>
                    <a:pt x="76" y="13"/>
                    <a:pt x="101" y="22"/>
                    <a:pt x="129" y="29"/>
                  </a:cubicBezTo>
                  <a:cubicBezTo>
                    <a:pt x="119" y="53"/>
                    <a:pt x="70" y="48"/>
                    <a:pt x="51" y="60"/>
                  </a:cubicBezTo>
                  <a:cubicBezTo>
                    <a:pt x="62" y="85"/>
                    <a:pt x="105" y="44"/>
                    <a:pt x="122" y="67"/>
                  </a:cubicBezTo>
                  <a:cubicBezTo>
                    <a:pt x="138" y="90"/>
                    <a:pt x="82" y="109"/>
                    <a:pt x="85" y="130"/>
                  </a:cubicBezTo>
                  <a:cubicBezTo>
                    <a:pt x="95" y="129"/>
                    <a:pt x="111" y="123"/>
                    <a:pt x="118" y="126"/>
                  </a:cubicBezTo>
                  <a:cubicBezTo>
                    <a:pt x="116" y="142"/>
                    <a:pt x="94" y="157"/>
                    <a:pt x="106" y="172"/>
                  </a:cubicBezTo>
                  <a:cubicBezTo>
                    <a:pt x="115" y="182"/>
                    <a:pt x="136" y="183"/>
                    <a:pt x="148" y="193"/>
                  </a:cubicBezTo>
                  <a:cubicBezTo>
                    <a:pt x="172" y="214"/>
                    <a:pt x="193" y="242"/>
                    <a:pt x="219" y="260"/>
                  </a:cubicBezTo>
                  <a:cubicBezTo>
                    <a:pt x="222" y="213"/>
                    <a:pt x="176" y="166"/>
                    <a:pt x="162" y="121"/>
                  </a:cubicBezTo>
                  <a:cubicBezTo>
                    <a:pt x="153" y="90"/>
                    <a:pt x="153" y="52"/>
                    <a:pt x="134" y="24"/>
                  </a:cubicBezTo>
                  <a:cubicBezTo>
                    <a:pt x="118" y="0"/>
                    <a:pt x="74" y="1"/>
                    <a:pt x="49" y="10"/>
                  </a:cubicBezTo>
                  <a:close/>
                </a:path>
              </a:pathLst>
            </a:custGeom>
            <a:solidFill>
              <a:srgbClr val="FFD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533" y="212"/>
              <a:ext cx="95" cy="28"/>
            </a:xfrm>
            <a:custGeom>
              <a:avLst/>
              <a:gdLst>
                <a:gd name="T0" fmla="*/ 136 w 137"/>
                <a:gd name="T1" fmla="*/ 35 h 41"/>
                <a:gd name="T2" fmla="*/ 59 w 137"/>
                <a:gd name="T3" fmla="*/ 14 h 41"/>
                <a:gd name="T4" fmla="*/ 27 w 137"/>
                <a:gd name="T5" fmla="*/ 36 h 41"/>
                <a:gd name="T6" fmla="*/ 11 w 137"/>
                <a:gd name="T7" fmla="*/ 22 h 41"/>
                <a:gd name="T8" fmla="*/ 44 w 137"/>
                <a:gd name="T9" fmla="*/ 11 h 41"/>
                <a:gd name="T10" fmla="*/ 80 w 137"/>
                <a:gd name="T11" fmla="*/ 1 h 41"/>
                <a:gd name="T12" fmla="*/ 137 w 137"/>
                <a:gd name="T13" fmla="*/ 41 h 41"/>
                <a:gd name="T14" fmla="*/ 136 w 137"/>
                <a:gd name="T15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41">
                  <a:moveTo>
                    <a:pt x="136" y="35"/>
                  </a:moveTo>
                  <a:cubicBezTo>
                    <a:pt x="114" y="15"/>
                    <a:pt x="87" y="3"/>
                    <a:pt x="59" y="14"/>
                  </a:cubicBezTo>
                  <a:cubicBezTo>
                    <a:pt x="47" y="19"/>
                    <a:pt x="38" y="32"/>
                    <a:pt x="27" y="36"/>
                  </a:cubicBezTo>
                  <a:cubicBezTo>
                    <a:pt x="15" y="40"/>
                    <a:pt x="0" y="35"/>
                    <a:pt x="11" y="22"/>
                  </a:cubicBezTo>
                  <a:cubicBezTo>
                    <a:pt x="16" y="16"/>
                    <a:pt x="36" y="14"/>
                    <a:pt x="44" y="11"/>
                  </a:cubicBezTo>
                  <a:cubicBezTo>
                    <a:pt x="57" y="5"/>
                    <a:pt x="65" y="0"/>
                    <a:pt x="80" y="1"/>
                  </a:cubicBezTo>
                  <a:cubicBezTo>
                    <a:pt x="102" y="2"/>
                    <a:pt x="136" y="14"/>
                    <a:pt x="137" y="41"/>
                  </a:cubicBezTo>
                  <a:lnTo>
                    <a:pt x="136" y="35"/>
                  </a:lnTo>
                  <a:close/>
                </a:path>
              </a:pathLst>
            </a:custGeom>
            <a:solidFill>
              <a:srgbClr val="FFD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2460" y="483"/>
              <a:ext cx="57" cy="128"/>
            </a:xfrm>
            <a:custGeom>
              <a:avLst/>
              <a:gdLst>
                <a:gd name="T0" fmla="*/ 68 w 82"/>
                <a:gd name="T1" fmla="*/ 21 h 186"/>
                <a:gd name="T2" fmla="*/ 41 w 82"/>
                <a:gd name="T3" fmla="*/ 46 h 186"/>
                <a:gd name="T4" fmla="*/ 41 w 82"/>
                <a:gd name="T5" fmla="*/ 47 h 186"/>
                <a:gd name="T6" fmla="*/ 3 w 82"/>
                <a:gd name="T7" fmla="*/ 181 h 186"/>
                <a:gd name="T8" fmla="*/ 3 w 82"/>
                <a:gd name="T9" fmla="*/ 186 h 186"/>
                <a:gd name="T10" fmla="*/ 4 w 82"/>
                <a:gd name="T11" fmla="*/ 174 h 186"/>
                <a:gd name="T12" fmla="*/ 22 w 82"/>
                <a:gd name="T13" fmla="*/ 113 h 186"/>
                <a:gd name="T14" fmla="*/ 82 w 82"/>
                <a:gd name="T15" fmla="*/ 0 h 186"/>
                <a:gd name="T16" fmla="*/ 68 w 82"/>
                <a:gd name="T17" fmla="*/ 2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86">
                  <a:moveTo>
                    <a:pt x="68" y="21"/>
                  </a:moveTo>
                  <a:cubicBezTo>
                    <a:pt x="60" y="31"/>
                    <a:pt x="51" y="39"/>
                    <a:pt x="41" y="4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9" y="79"/>
                    <a:pt x="0" y="141"/>
                    <a:pt x="3" y="181"/>
                  </a:cubicBezTo>
                  <a:cubicBezTo>
                    <a:pt x="3" y="182"/>
                    <a:pt x="3" y="184"/>
                    <a:pt x="3" y="186"/>
                  </a:cubicBezTo>
                  <a:cubicBezTo>
                    <a:pt x="3" y="181"/>
                    <a:pt x="4" y="176"/>
                    <a:pt x="4" y="174"/>
                  </a:cubicBezTo>
                  <a:cubicBezTo>
                    <a:pt x="7" y="153"/>
                    <a:pt x="14" y="132"/>
                    <a:pt x="22" y="113"/>
                  </a:cubicBezTo>
                  <a:cubicBezTo>
                    <a:pt x="38" y="73"/>
                    <a:pt x="62" y="38"/>
                    <a:pt x="82" y="0"/>
                  </a:cubicBezTo>
                  <a:cubicBezTo>
                    <a:pt x="78" y="6"/>
                    <a:pt x="73" y="14"/>
                    <a:pt x="68" y="21"/>
                  </a:cubicBezTo>
                  <a:close/>
                </a:path>
              </a:pathLst>
            </a:custGeom>
            <a:solidFill>
              <a:srgbClr val="BA7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2492" y="378"/>
              <a:ext cx="124" cy="416"/>
            </a:xfrm>
            <a:custGeom>
              <a:avLst/>
              <a:gdLst>
                <a:gd name="T0" fmla="*/ 157 w 180"/>
                <a:gd name="T1" fmla="*/ 240 h 604"/>
                <a:gd name="T2" fmla="*/ 117 w 180"/>
                <a:gd name="T3" fmla="*/ 84 h 604"/>
                <a:gd name="T4" fmla="*/ 6 w 180"/>
                <a:gd name="T5" fmla="*/ 28 h 604"/>
                <a:gd name="T6" fmla="*/ 6 w 180"/>
                <a:gd name="T7" fmla="*/ 28 h 604"/>
                <a:gd name="T8" fmla="*/ 0 w 180"/>
                <a:gd name="T9" fmla="*/ 34 h 604"/>
                <a:gd name="T10" fmla="*/ 57 w 180"/>
                <a:gd name="T11" fmla="*/ 27 h 604"/>
                <a:gd name="T12" fmla="*/ 100 w 180"/>
                <a:gd name="T13" fmla="*/ 73 h 604"/>
                <a:gd name="T14" fmla="*/ 118 w 180"/>
                <a:gd name="T15" fmla="*/ 111 h 604"/>
                <a:gd name="T16" fmla="*/ 124 w 180"/>
                <a:gd name="T17" fmla="*/ 143 h 604"/>
                <a:gd name="T18" fmla="*/ 138 w 180"/>
                <a:gd name="T19" fmla="*/ 179 h 604"/>
                <a:gd name="T20" fmla="*/ 140 w 180"/>
                <a:gd name="T21" fmla="*/ 218 h 604"/>
                <a:gd name="T22" fmla="*/ 164 w 180"/>
                <a:gd name="T23" fmla="*/ 302 h 604"/>
                <a:gd name="T24" fmla="*/ 137 w 180"/>
                <a:gd name="T25" fmla="*/ 278 h 604"/>
                <a:gd name="T26" fmla="*/ 111 w 180"/>
                <a:gd name="T27" fmla="*/ 272 h 604"/>
                <a:gd name="T28" fmla="*/ 137 w 180"/>
                <a:gd name="T29" fmla="*/ 285 h 604"/>
                <a:gd name="T30" fmla="*/ 168 w 180"/>
                <a:gd name="T31" fmla="*/ 315 h 604"/>
                <a:gd name="T32" fmla="*/ 172 w 180"/>
                <a:gd name="T33" fmla="*/ 338 h 604"/>
                <a:gd name="T34" fmla="*/ 173 w 180"/>
                <a:gd name="T35" fmla="*/ 437 h 604"/>
                <a:gd name="T36" fmla="*/ 172 w 180"/>
                <a:gd name="T37" fmla="*/ 465 h 604"/>
                <a:gd name="T38" fmla="*/ 170 w 180"/>
                <a:gd name="T39" fmla="*/ 484 h 604"/>
                <a:gd name="T40" fmla="*/ 166 w 180"/>
                <a:gd name="T41" fmla="*/ 502 h 604"/>
                <a:gd name="T42" fmla="*/ 165 w 180"/>
                <a:gd name="T43" fmla="*/ 515 h 604"/>
                <a:gd name="T44" fmla="*/ 159 w 180"/>
                <a:gd name="T45" fmla="*/ 538 h 604"/>
                <a:gd name="T46" fmla="*/ 164 w 180"/>
                <a:gd name="T47" fmla="*/ 543 h 604"/>
                <a:gd name="T48" fmla="*/ 174 w 180"/>
                <a:gd name="T49" fmla="*/ 603 h 604"/>
                <a:gd name="T50" fmla="*/ 178 w 180"/>
                <a:gd name="T51" fmla="*/ 573 h 604"/>
                <a:gd name="T52" fmla="*/ 173 w 180"/>
                <a:gd name="T53" fmla="*/ 534 h 604"/>
                <a:gd name="T54" fmla="*/ 176 w 180"/>
                <a:gd name="T55" fmla="*/ 455 h 604"/>
                <a:gd name="T56" fmla="*/ 174 w 180"/>
                <a:gd name="T57" fmla="*/ 373 h 604"/>
                <a:gd name="T58" fmla="*/ 170 w 180"/>
                <a:gd name="T59" fmla="*/ 309 h 604"/>
                <a:gd name="T60" fmla="*/ 157 w 180"/>
                <a:gd name="T61" fmla="*/ 24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0" h="604">
                  <a:moveTo>
                    <a:pt x="157" y="240"/>
                  </a:moveTo>
                  <a:cubicBezTo>
                    <a:pt x="147" y="189"/>
                    <a:pt x="138" y="132"/>
                    <a:pt x="117" y="84"/>
                  </a:cubicBezTo>
                  <a:cubicBezTo>
                    <a:pt x="96" y="36"/>
                    <a:pt x="52" y="0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30"/>
                    <a:pt x="2" y="32"/>
                    <a:pt x="0" y="34"/>
                  </a:cubicBezTo>
                  <a:cubicBezTo>
                    <a:pt x="26" y="18"/>
                    <a:pt x="41" y="20"/>
                    <a:pt x="57" y="27"/>
                  </a:cubicBezTo>
                  <a:cubicBezTo>
                    <a:pt x="80" y="36"/>
                    <a:pt x="89" y="52"/>
                    <a:pt x="100" y="73"/>
                  </a:cubicBezTo>
                  <a:cubicBezTo>
                    <a:pt x="106" y="83"/>
                    <a:pt x="113" y="99"/>
                    <a:pt x="118" y="111"/>
                  </a:cubicBezTo>
                  <a:cubicBezTo>
                    <a:pt x="122" y="121"/>
                    <a:pt x="120" y="132"/>
                    <a:pt x="124" y="143"/>
                  </a:cubicBezTo>
                  <a:cubicBezTo>
                    <a:pt x="129" y="155"/>
                    <a:pt x="136" y="165"/>
                    <a:pt x="138" y="179"/>
                  </a:cubicBezTo>
                  <a:cubicBezTo>
                    <a:pt x="139" y="192"/>
                    <a:pt x="138" y="205"/>
                    <a:pt x="140" y="218"/>
                  </a:cubicBezTo>
                  <a:cubicBezTo>
                    <a:pt x="146" y="242"/>
                    <a:pt x="166" y="280"/>
                    <a:pt x="164" y="302"/>
                  </a:cubicBezTo>
                  <a:cubicBezTo>
                    <a:pt x="159" y="294"/>
                    <a:pt x="148" y="282"/>
                    <a:pt x="137" y="278"/>
                  </a:cubicBezTo>
                  <a:cubicBezTo>
                    <a:pt x="126" y="274"/>
                    <a:pt x="112" y="266"/>
                    <a:pt x="111" y="272"/>
                  </a:cubicBezTo>
                  <a:cubicBezTo>
                    <a:pt x="112" y="276"/>
                    <a:pt x="131" y="281"/>
                    <a:pt x="137" y="285"/>
                  </a:cubicBezTo>
                  <a:cubicBezTo>
                    <a:pt x="148" y="291"/>
                    <a:pt x="170" y="301"/>
                    <a:pt x="168" y="315"/>
                  </a:cubicBezTo>
                  <a:cubicBezTo>
                    <a:pt x="167" y="321"/>
                    <a:pt x="173" y="331"/>
                    <a:pt x="172" y="338"/>
                  </a:cubicBezTo>
                  <a:cubicBezTo>
                    <a:pt x="171" y="386"/>
                    <a:pt x="173" y="432"/>
                    <a:pt x="173" y="437"/>
                  </a:cubicBezTo>
                  <a:cubicBezTo>
                    <a:pt x="173" y="443"/>
                    <a:pt x="172" y="458"/>
                    <a:pt x="172" y="465"/>
                  </a:cubicBezTo>
                  <a:cubicBezTo>
                    <a:pt x="172" y="472"/>
                    <a:pt x="173" y="478"/>
                    <a:pt x="170" y="484"/>
                  </a:cubicBezTo>
                  <a:cubicBezTo>
                    <a:pt x="167" y="491"/>
                    <a:pt x="166" y="494"/>
                    <a:pt x="166" y="502"/>
                  </a:cubicBezTo>
                  <a:cubicBezTo>
                    <a:pt x="166" y="509"/>
                    <a:pt x="167" y="508"/>
                    <a:pt x="165" y="515"/>
                  </a:cubicBezTo>
                  <a:cubicBezTo>
                    <a:pt x="163" y="523"/>
                    <a:pt x="163" y="532"/>
                    <a:pt x="159" y="538"/>
                  </a:cubicBezTo>
                  <a:cubicBezTo>
                    <a:pt x="154" y="544"/>
                    <a:pt x="159" y="553"/>
                    <a:pt x="164" y="543"/>
                  </a:cubicBezTo>
                  <a:cubicBezTo>
                    <a:pt x="175" y="529"/>
                    <a:pt x="165" y="600"/>
                    <a:pt x="174" y="603"/>
                  </a:cubicBezTo>
                  <a:cubicBezTo>
                    <a:pt x="178" y="604"/>
                    <a:pt x="178" y="576"/>
                    <a:pt x="178" y="573"/>
                  </a:cubicBezTo>
                  <a:cubicBezTo>
                    <a:pt x="178" y="559"/>
                    <a:pt x="175" y="547"/>
                    <a:pt x="173" y="534"/>
                  </a:cubicBezTo>
                  <a:cubicBezTo>
                    <a:pt x="169" y="508"/>
                    <a:pt x="174" y="481"/>
                    <a:pt x="176" y="455"/>
                  </a:cubicBezTo>
                  <a:cubicBezTo>
                    <a:pt x="177" y="431"/>
                    <a:pt x="173" y="398"/>
                    <a:pt x="174" y="373"/>
                  </a:cubicBezTo>
                  <a:cubicBezTo>
                    <a:pt x="174" y="350"/>
                    <a:pt x="180" y="340"/>
                    <a:pt x="170" y="309"/>
                  </a:cubicBezTo>
                  <a:cubicBezTo>
                    <a:pt x="163" y="285"/>
                    <a:pt x="162" y="264"/>
                    <a:pt x="157" y="240"/>
                  </a:cubicBezTo>
                  <a:close/>
                </a:path>
              </a:pathLst>
            </a:custGeom>
            <a:solidFill>
              <a:srgbClr val="965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2447" y="-25"/>
              <a:ext cx="121" cy="435"/>
            </a:xfrm>
            <a:custGeom>
              <a:avLst/>
              <a:gdLst>
                <a:gd name="T0" fmla="*/ 74 w 175"/>
                <a:gd name="T1" fmla="*/ 335 h 632"/>
                <a:gd name="T2" fmla="*/ 37 w 175"/>
                <a:gd name="T3" fmla="*/ 206 h 632"/>
                <a:gd name="T4" fmla="*/ 15 w 175"/>
                <a:gd name="T5" fmla="*/ 73 h 632"/>
                <a:gd name="T6" fmla="*/ 34 w 175"/>
                <a:gd name="T7" fmla="*/ 0 h 632"/>
                <a:gd name="T8" fmla="*/ 27 w 175"/>
                <a:gd name="T9" fmla="*/ 186 h 632"/>
                <a:gd name="T10" fmla="*/ 69 w 175"/>
                <a:gd name="T11" fmla="*/ 349 h 632"/>
                <a:gd name="T12" fmla="*/ 148 w 175"/>
                <a:gd name="T13" fmla="*/ 562 h 632"/>
                <a:gd name="T14" fmla="*/ 175 w 175"/>
                <a:gd name="T15" fmla="*/ 632 h 632"/>
                <a:gd name="T16" fmla="*/ 175 w 175"/>
                <a:gd name="T17" fmla="*/ 632 h 632"/>
                <a:gd name="T18" fmla="*/ 109 w 175"/>
                <a:gd name="T19" fmla="*/ 456 h 632"/>
                <a:gd name="T20" fmla="*/ 74 w 175"/>
                <a:gd name="T21" fmla="*/ 335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632">
                  <a:moveTo>
                    <a:pt x="74" y="335"/>
                  </a:moveTo>
                  <a:cubicBezTo>
                    <a:pt x="66" y="291"/>
                    <a:pt x="46" y="250"/>
                    <a:pt x="37" y="206"/>
                  </a:cubicBezTo>
                  <a:cubicBezTo>
                    <a:pt x="28" y="162"/>
                    <a:pt x="15" y="118"/>
                    <a:pt x="15" y="73"/>
                  </a:cubicBezTo>
                  <a:cubicBezTo>
                    <a:pt x="15" y="46"/>
                    <a:pt x="22" y="21"/>
                    <a:pt x="34" y="0"/>
                  </a:cubicBezTo>
                  <a:cubicBezTo>
                    <a:pt x="0" y="36"/>
                    <a:pt x="10" y="89"/>
                    <a:pt x="27" y="186"/>
                  </a:cubicBezTo>
                  <a:cubicBezTo>
                    <a:pt x="36" y="238"/>
                    <a:pt x="50" y="271"/>
                    <a:pt x="69" y="349"/>
                  </a:cubicBezTo>
                  <a:cubicBezTo>
                    <a:pt x="88" y="426"/>
                    <a:pt x="121" y="495"/>
                    <a:pt x="148" y="562"/>
                  </a:cubicBezTo>
                  <a:cubicBezTo>
                    <a:pt x="156" y="579"/>
                    <a:pt x="165" y="605"/>
                    <a:pt x="175" y="632"/>
                  </a:cubicBezTo>
                  <a:cubicBezTo>
                    <a:pt x="175" y="632"/>
                    <a:pt x="175" y="632"/>
                    <a:pt x="175" y="632"/>
                  </a:cubicBezTo>
                  <a:cubicBezTo>
                    <a:pt x="169" y="606"/>
                    <a:pt x="122" y="487"/>
                    <a:pt x="109" y="456"/>
                  </a:cubicBezTo>
                  <a:cubicBezTo>
                    <a:pt x="91" y="416"/>
                    <a:pt x="82" y="378"/>
                    <a:pt x="74" y="335"/>
                  </a:cubicBezTo>
                  <a:close/>
                </a:path>
              </a:pathLst>
            </a:custGeom>
            <a:solidFill>
              <a:srgbClr val="BA7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2683" y="319"/>
              <a:ext cx="150" cy="120"/>
            </a:xfrm>
            <a:custGeom>
              <a:avLst/>
              <a:gdLst>
                <a:gd name="T0" fmla="*/ 218 w 218"/>
                <a:gd name="T1" fmla="*/ 120 h 174"/>
                <a:gd name="T2" fmla="*/ 128 w 218"/>
                <a:gd name="T3" fmla="*/ 163 h 174"/>
                <a:gd name="T4" fmla="*/ 0 w 218"/>
                <a:gd name="T5" fmla="*/ 0 h 174"/>
                <a:gd name="T6" fmla="*/ 135 w 218"/>
                <a:gd name="T7" fmla="*/ 170 h 174"/>
                <a:gd name="T8" fmla="*/ 199 w 218"/>
                <a:gd name="T9" fmla="*/ 138 h 174"/>
                <a:gd name="T10" fmla="*/ 218 w 218"/>
                <a:gd name="T11" fmla="*/ 1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74">
                  <a:moveTo>
                    <a:pt x="218" y="120"/>
                  </a:moveTo>
                  <a:cubicBezTo>
                    <a:pt x="192" y="136"/>
                    <a:pt x="167" y="174"/>
                    <a:pt x="128" y="163"/>
                  </a:cubicBezTo>
                  <a:cubicBezTo>
                    <a:pt x="87" y="151"/>
                    <a:pt x="27" y="98"/>
                    <a:pt x="0" y="0"/>
                  </a:cubicBezTo>
                  <a:cubicBezTo>
                    <a:pt x="14" y="76"/>
                    <a:pt x="86" y="172"/>
                    <a:pt x="135" y="170"/>
                  </a:cubicBezTo>
                  <a:cubicBezTo>
                    <a:pt x="160" y="169"/>
                    <a:pt x="181" y="154"/>
                    <a:pt x="199" y="138"/>
                  </a:cubicBezTo>
                  <a:cubicBezTo>
                    <a:pt x="201" y="136"/>
                    <a:pt x="210" y="128"/>
                    <a:pt x="218" y="120"/>
                  </a:cubicBezTo>
                  <a:close/>
                </a:path>
              </a:pathLst>
            </a:custGeom>
            <a:solidFill>
              <a:srgbClr val="BA7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031" y="442"/>
              <a:ext cx="85" cy="38"/>
            </a:xfrm>
            <a:custGeom>
              <a:avLst/>
              <a:gdLst>
                <a:gd name="T0" fmla="*/ 89 w 123"/>
                <a:gd name="T1" fmla="*/ 54 h 56"/>
                <a:gd name="T2" fmla="*/ 123 w 123"/>
                <a:gd name="T3" fmla="*/ 36 h 56"/>
                <a:gd name="T4" fmla="*/ 72 w 123"/>
                <a:gd name="T5" fmla="*/ 43 h 56"/>
                <a:gd name="T6" fmla="*/ 0 w 123"/>
                <a:gd name="T7" fmla="*/ 0 h 56"/>
                <a:gd name="T8" fmla="*/ 43 w 123"/>
                <a:gd name="T9" fmla="*/ 40 h 56"/>
                <a:gd name="T10" fmla="*/ 89 w 123"/>
                <a:gd name="T1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56">
                  <a:moveTo>
                    <a:pt x="89" y="54"/>
                  </a:moveTo>
                  <a:cubicBezTo>
                    <a:pt x="100" y="52"/>
                    <a:pt x="113" y="44"/>
                    <a:pt x="123" y="36"/>
                  </a:cubicBezTo>
                  <a:cubicBezTo>
                    <a:pt x="104" y="40"/>
                    <a:pt x="93" y="51"/>
                    <a:pt x="72" y="43"/>
                  </a:cubicBezTo>
                  <a:cubicBezTo>
                    <a:pt x="36" y="28"/>
                    <a:pt x="20" y="12"/>
                    <a:pt x="0" y="0"/>
                  </a:cubicBezTo>
                  <a:cubicBezTo>
                    <a:pt x="13" y="13"/>
                    <a:pt x="23" y="25"/>
                    <a:pt x="43" y="40"/>
                  </a:cubicBezTo>
                  <a:cubicBezTo>
                    <a:pt x="56" y="50"/>
                    <a:pt x="71" y="56"/>
                    <a:pt x="89" y="54"/>
                  </a:cubicBezTo>
                  <a:close/>
                </a:path>
              </a:pathLst>
            </a:custGeom>
            <a:solidFill>
              <a:srgbClr val="BA7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2920" y="433"/>
              <a:ext cx="52" cy="25"/>
            </a:xfrm>
            <a:custGeom>
              <a:avLst/>
              <a:gdLst>
                <a:gd name="T0" fmla="*/ 75 w 75"/>
                <a:gd name="T1" fmla="*/ 8 h 36"/>
                <a:gd name="T2" fmla="*/ 30 w 75"/>
                <a:gd name="T3" fmla="*/ 15 h 36"/>
                <a:gd name="T4" fmla="*/ 0 w 75"/>
                <a:gd name="T5" fmla="*/ 0 h 36"/>
                <a:gd name="T6" fmla="*/ 75 w 75"/>
                <a:gd name="T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6">
                  <a:moveTo>
                    <a:pt x="75" y="8"/>
                  </a:moveTo>
                  <a:cubicBezTo>
                    <a:pt x="65" y="14"/>
                    <a:pt x="54" y="20"/>
                    <a:pt x="30" y="15"/>
                  </a:cubicBezTo>
                  <a:cubicBezTo>
                    <a:pt x="18" y="12"/>
                    <a:pt x="8" y="7"/>
                    <a:pt x="0" y="0"/>
                  </a:cubicBezTo>
                  <a:cubicBezTo>
                    <a:pt x="30" y="27"/>
                    <a:pt x="57" y="36"/>
                    <a:pt x="75" y="8"/>
                  </a:cubicBezTo>
                  <a:close/>
                </a:path>
              </a:pathLst>
            </a:custGeom>
            <a:solidFill>
              <a:srgbClr val="BA7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2463" y="563"/>
              <a:ext cx="703" cy="1409"/>
            </a:xfrm>
            <a:custGeom>
              <a:avLst/>
              <a:gdLst>
                <a:gd name="T0" fmla="*/ 40 w 1020"/>
                <a:gd name="T1" fmla="*/ 28 h 2046"/>
                <a:gd name="T2" fmla="*/ 22 w 1020"/>
                <a:gd name="T3" fmla="*/ 60 h 2046"/>
                <a:gd name="T4" fmla="*/ 4 w 1020"/>
                <a:gd name="T5" fmla="*/ 79 h 2046"/>
                <a:gd name="T6" fmla="*/ 0 w 1020"/>
                <a:gd name="T7" fmla="*/ 76 h 2046"/>
                <a:gd name="T8" fmla="*/ 94 w 1020"/>
                <a:gd name="T9" fmla="*/ 276 h 2046"/>
                <a:gd name="T10" fmla="*/ 132 w 1020"/>
                <a:gd name="T11" fmla="*/ 413 h 2046"/>
                <a:gd name="T12" fmla="*/ 359 w 1020"/>
                <a:gd name="T13" fmla="*/ 716 h 2046"/>
                <a:gd name="T14" fmla="*/ 456 w 1020"/>
                <a:gd name="T15" fmla="*/ 795 h 2046"/>
                <a:gd name="T16" fmla="*/ 596 w 1020"/>
                <a:gd name="T17" fmla="*/ 1042 h 2046"/>
                <a:gd name="T18" fmla="*/ 899 w 1020"/>
                <a:gd name="T19" fmla="*/ 1774 h 2046"/>
                <a:gd name="T20" fmla="*/ 994 w 1020"/>
                <a:gd name="T21" fmla="*/ 2046 h 2046"/>
                <a:gd name="T22" fmla="*/ 1020 w 1020"/>
                <a:gd name="T23" fmla="*/ 2022 h 2046"/>
                <a:gd name="T24" fmla="*/ 1004 w 1020"/>
                <a:gd name="T25" fmla="*/ 1971 h 2046"/>
                <a:gd name="T26" fmla="*/ 944 w 1020"/>
                <a:gd name="T27" fmla="*/ 1830 h 2046"/>
                <a:gd name="T28" fmla="*/ 840 w 1020"/>
                <a:gd name="T29" fmla="*/ 1606 h 2046"/>
                <a:gd name="T30" fmla="*/ 763 w 1020"/>
                <a:gd name="T31" fmla="*/ 1392 h 2046"/>
                <a:gd name="T32" fmla="*/ 666 w 1020"/>
                <a:gd name="T33" fmla="*/ 1180 h 2046"/>
                <a:gd name="T34" fmla="*/ 588 w 1020"/>
                <a:gd name="T35" fmla="*/ 975 h 2046"/>
                <a:gd name="T36" fmla="*/ 405 w 1020"/>
                <a:gd name="T37" fmla="*/ 742 h 2046"/>
                <a:gd name="T38" fmla="*/ 326 w 1020"/>
                <a:gd name="T39" fmla="*/ 671 h 2046"/>
                <a:gd name="T40" fmla="*/ 126 w 1020"/>
                <a:gd name="T41" fmla="*/ 380 h 2046"/>
                <a:gd name="T42" fmla="*/ 103 w 1020"/>
                <a:gd name="T43" fmla="*/ 281 h 2046"/>
                <a:gd name="T44" fmla="*/ 62 w 1020"/>
                <a:gd name="T45" fmla="*/ 200 h 2046"/>
                <a:gd name="T46" fmla="*/ 44 w 1020"/>
                <a:gd name="T47" fmla="*/ 159 h 2046"/>
                <a:gd name="T48" fmla="*/ 32 w 1020"/>
                <a:gd name="T49" fmla="*/ 123 h 2046"/>
                <a:gd name="T50" fmla="*/ 43 w 1020"/>
                <a:gd name="T51" fmla="*/ 87 h 2046"/>
                <a:gd name="T52" fmla="*/ 21 w 1020"/>
                <a:gd name="T53" fmla="*/ 118 h 2046"/>
                <a:gd name="T54" fmla="*/ 15 w 1020"/>
                <a:gd name="T55" fmla="*/ 104 h 2046"/>
                <a:gd name="T56" fmla="*/ 16 w 1020"/>
                <a:gd name="T57" fmla="*/ 89 h 2046"/>
                <a:gd name="T58" fmla="*/ 32 w 1020"/>
                <a:gd name="T59" fmla="*/ 59 h 2046"/>
                <a:gd name="T60" fmla="*/ 47 w 1020"/>
                <a:gd name="T61" fmla="*/ 30 h 2046"/>
                <a:gd name="T62" fmla="*/ 65 w 1020"/>
                <a:gd name="T63" fmla="*/ 0 h 2046"/>
                <a:gd name="T64" fmla="*/ 40 w 1020"/>
                <a:gd name="T65" fmla="*/ 28 h 2046"/>
                <a:gd name="T66" fmla="*/ 344 w 1020"/>
                <a:gd name="T67" fmla="*/ 695 h 2046"/>
                <a:gd name="T68" fmla="*/ 346 w 1020"/>
                <a:gd name="T69" fmla="*/ 697 h 2046"/>
                <a:gd name="T70" fmla="*/ 342 w 1020"/>
                <a:gd name="T71" fmla="*/ 692 h 2046"/>
                <a:gd name="T72" fmla="*/ 344 w 1020"/>
                <a:gd name="T73" fmla="*/ 695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0" h="2046">
                  <a:moveTo>
                    <a:pt x="40" y="28"/>
                  </a:moveTo>
                  <a:cubicBezTo>
                    <a:pt x="33" y="38"/>
                    <a:pt x="28" y="49"/>
                    <a:pt x="22" y="60"/>
                  </a:cubicBezTo>
                  <a:cubicBezTo>
                    <a:pt x="20" y="64"/>
                    <a:pt x="11" y="80"/>
                    <a:pt x="4" y="79"/>
                  </a:cubicBezTo>
                  <a:cubicBezTo>
                    <a:pt x="2" y="79"/>
                    <a:pt x="1" y="78"/>
                    <a:pt x="0" y="76"/>
                  </a:cubicBezTo>
                  <a:cubicBezTo>
                    <a:pt x="13" y="138"/>
                    <a:pt x="90" y="256"/>
                    <a:pt x="94" y="276"/>
                  </a:cubicBezTo>
                  <a:cubicBezTo>
                    <a:pt x="99" y="298"/>
                    <a:pt x="112" y="385"/>
                    <a:pt x="132" y="413"/>
                  </a:cubicBezTo>
                  <a:cubicBezTo>
                    <a:pt x="158" y="452"/>
                    <a:pt x="303" y="666"/>
                    <a:pt x="359" y="716"/>
                  </a:cubicBezTo>
                  <a:cubicBezTo>
                    <a:pt x="390" y="753"/>
                    <a:pt x="430" y="773"/>
                    <a:pt x="456" y="795"/>
                  </a:cubicBezTo>
                  <a:cubicBezTo>
                    <a:pt x="487" y="820"/>
                    <a:pt x="546" y="917"/>
                    <a:pt x="596" y="1042"/>
                  </a:cubicBezTo>
                  <a:cubicBezTo>
                    <a:pt x="646" y="1166"/>
                    <a:pt x="899" y="1774"/>
                    <a:pt x="899" y="1774"/>
                  </a:cubicBezTo>
                  <a:cubicBezTo>
                    <a:pt x="936" y="1865"/>
                    <a:pt x="971" y="1983"/>
                    <a:pt x="994" y="2046"/>
                  </a:cubicBezTo>
                  <a:cubicBezTo>
                    <a:pt x="1000" y="2041"/>
                    <a:pt x="1009" y="2033"/>
                    <a:pt x="1020" y="2022"/>
                  </a:cubicBezTo>
                  <a:cubicBezTo>
                    <a:pt x="1016" y="2002"/>
                    <a:pt x="1007" y="1980"/>
                    <a:pt x="1004" y="1971"/>
                  </a:cubicBezTo>
                  <a:cubicBezTo>
                    <a:pt x="988" y="1923"/>
                    <a:pt x="966" y="1876"/>
                    <a:pt x="944" y="1830"/>
                  </a:cubicBezTo>
                  <a:cubicBezTo>
                    <a:pt x="908" y="1756"/>
                    <a:pt x="868" y="1684"/>
                    <a:pt x="840" y="1606"/>
                  </a:cubicBezTo>
                  <a:cubicBezTo>
                    <a:pt x="814" y="1534"/>
                    <a:pt x="793" y="1462"/>
                    <a:pt x="763" y="1392"/>
                  </a:cubicBezTo>
                  <a:cubicBezTo>
                    <a:pt x="733" y="1320"/>
                    <a:pt x="696" y="1252"/>
                    <a:pt x="666" y="1180"/>
                  </a:cubicBezTo>
                  <a:cubicBezTo>
                    <a:pt x="638" y="1113"/>
                    <a:pt x="619" y="1042"/>
                    <a:pt x="588" y="975"/>
                  </a:cubicBezTo>
                  <a:cubicBezTo>
                    <a:pt x="520" y="827"/>
                    <a:pt x="489" y="792"/>
                    <a:pt x="405" y="742"/>
                  </a:cubicBezTo>
                  <a:cubicBezTo>
                    <a:pt x="375" y="724"/>
                    <a:pt x="352" y="703"/>
                    <a:pt x="326" y="671"/>
                  </a:cubicBezTo>
                  <a:cubicBezTo>
                    <a:pt x="227" y="545"/>
                    <a:pt x="129" y="394"/>
                    <a:pt x="126" y="380"/>
                  </a:cubicBezTo>
                  <a:cubicBezTo>
                    <a:pt x="119" y="347"/>
                    <a:pt x="115" y="313"/>
                    <a:pt x="103" y="281"/>
                  </a:cubicBezTo>
                  <a:cubicBezTo>
                    <a:pt x="93" y="252"/>
                    <a:pt x="74" y="228"/>
                    <a:pt x="62" y="200"/>
                  </a:cubicBezTo>
                  <a:cubicBezTo>
                    <a:pt x="55" y="187"/>
                    <a:pt x="51" y="172"/>
                    <a:pt x="44" y="159"/>
                  </a:cubicBezTo>
                  <a:cubicBezTo>
                    <a:pt x="37" y="147"/>
                    <a:pt x="28" y="137"/>
                    <a:pt x="32" y="123"/>
                  </a:cubicBezTo>
                  <a:cubicBezTo>
                    <a:pt x="33" y="116"/>
                    <a:pt x="49" y="93"/>
                    <a:pt x="43" y="87"/>
                  </a:cubicBezTo>
                  <a:cubicBezTo>
                    <a:pt x="34" y="78"/>
                    <a:pt x="22" y="114"/>
                    <a:pt x="21" y="118"/>
                  </a:cubicBezTo>
                  <a:cubicBezTo>
                    <a:pt x="18" y="116"/>
                    <a:pt x="16" y="107"/>
                    <a:pt x="15" y="104"/>
                  </a:cubicBezTo>
                  <a:cubicBezTo>
                    <a:pt x="13" y="98"/>
                    <a:pt x="14" y="94"/>
                    <a:pt x="16" y="89"/>
                  </a:cubicBezTo>
                  <a:cubicBezTo>
                    <a:pt x="20" y="78"/>
                    <a:pt x="26" y="68"/>
                    <a:pt x="32" y="59"/>
                  </a:cubicBezTo>
                  <a:cubicBezTo>
                    <a:pt x="37" y="50"/>
                    <a:pt x="40" y="39"/>
                    <a:pt x="47" y="30"/>
                  </a:cubicBezTo>
                  <a:cubicBezTo>
                    <a:pt x="52" y="24"/>
                    <a:pt x="71" y="9"/>
                    <a:pt x="65" y="0"/>
                  </a:cubicBezTo>
                  <a:cubicBezTo>
                    <a:pt x="56" y="9"/>
                    <a:pt x="47" y="18"/>
                    <a:pt x="40" y="28"/>
                  </a:cubicBezTo>
                  <a:close/>
                  <a:moveTo>
                    <a:pt x="344" y="695"/>
                  </a:moveTo>
                  <a:cubicBezTo>
                    <a:pt x="345" y="695"/>
                    <a:pt x="345" y="696"/>
                    <a:pt x="346" y="697"/>
                  </a:cubicBezTo>
                  <a:cubicBezTo>
                    <a:pt x="344" y="695"/>
                    <a:pt x="343" y="694"/>
                    <a:pt x="342" y="692"/>
                  </a:cubicBezTo>
                  <a:cubicBezTo>
                    <a:pt x="343" y="693"/>
                    <a:pt x="343" y="694"/>
                    <a:pt x="344" y="695"/>
                  </a:cubicBezTo>
                  <a:close/>
                </a:path>
              </a:pathLst>
            </a:custGeom>
            <a:solidFill>
              <a:srgbClr val="BA7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479" y="30"/>
              <a:ext cx="92" cy="68"/>
            </a:xfrm>
            <a:custGeom>
              <a:avLst/>
              <a:gdLst>
                <a:gd name="T0" fmla="*/ 1 w 134"/>
                <a:gd name="T1" fmla="*/ 42 h 98"/>
                <a:gd name="T2" fmla="*/ 65 w 134"/>
                <a:gd name="T3" fmla="*/ 49 h 98"/>
                <a:gd name="T4" fmla="*/ 115 w 134"/>
                <a:gd name="T5" fmla="*/ 0 h 98"/>
                <a:gd name="T6" fmla="*/ 127 w 134"/>
                <a:gd name="T7" fmla="*/ 36 h 98"/>
                <a:gd name="T8" fmla="*/ 134 w 134"/>
                <a:gd name="T9" fmla="*/ 59 h 98"/>
                <a:gd name="T10" fmla="*/ 78 w 134"/>
                <a:gd name="T11" fmla="*/ 58 h 98"/>
                <a:gd name="T12" fmla="*/ 25 w 134"/>
                <a:gd name="T13" fmla="*/ 98 h 98"/>
                <a:gd name="T14" fmla="*/ 8 w 134"/>
                <a:gd name="T15" fmla="*/ 76 h 98"/>
                <a:gd name="T16" fmla="*/ 1 w 134"/>
                <a:gd name="T17" fmla="*/ 4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98">
                  <a:moveTo>
                    <a:pt x="1" y="42"/>
                  </a:moveTo>
                  <a:cubicBezTo>
                    <a:pt x="5" y="48"/>
                    <a:pt x="44" y="58"/>
                    <a:pt x="65" y="49"/>
                  </a:cubicBezTo>
                  <a:cubicBezTo>
                    <a:pt x="76" y="44"/>
                    <a:pt x="122" y="29"/>
                    <a:pt x="115" y="0"/>
                  </a:cubicBezTo>
                  <a:cubicBezTo>
                    <a:pt x="115" y="5"/>
                    <a:pt x="124" y="26"/>
                    <a:pt x="127" y="36"/>
                  </a:cubicBezTo>
                  <a:cubicBezTo>
                    <a:pt x="129" y="44"/>
                    <a:pt x="131" y="51"/>
                    <a:pt x="134" y="59"/>
                  </a:cubicBezTo>
                  <a:cubicBezTo>
                    <a:pt x="127" y="48"/>
                    <a:pt x="87" y="54"/>
                    <a:pt x="78" y="58"/>
                  </a:cubicBezTo>
                  <a:cubicBezTo>
                    <a:pt x="63" y="64"/>
                    <a:pt x="23" y="88"/>
                    <a:pt x="25" y="98"/>
                  </a:cubicBezTo>
                  <a:cubicBezTo>
                    <a:pt x="26" y="89"/>
                    <a:pt x="13" y="82"/>
                    <a:pt x="8" y="76"/>
                  </a:cubicBezTo>
                  <a:cubicBezTo>
                    <a:pt x="3" y="68"/>
                    <a:pt x="0" y="55"/>
                    <a:pt x="1" y="42"/>
                  </a:cubicBezTo>
                  <a:close/>
                </a:path>
              </a:pathLst>
            </a:custGeom>
            <a:solidFill>
              <a:srgbClr val="FBC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488" y="110"/>
              <a:ext cx="87" cy="35"/>
            </a:xfrm>
            <a:custGeom>
              <a:avLst/>
              <a:gdLst>
                <a:gd name="T0" fmla="*/ 125 w 125"/>
                <a:gd name="T1" fmla="*/ 1 h 50"/>
                <a:gd name="T2" fmla="*/ 33 w 125"/>
                <a:gd name="T3" fmla="*/ 20 h 50"/>
                <a:gd name="T4" fmla="*/ 29 w 125"/>
                <a:gd name="T5" fmla="*/ 50 h 50"/>
                <a:gd name="T6" fmla="*/ 87 w 125"/>
                <a:gd name="T7" fmla="*/ 38 h 50"/>
                <a:gd name="T8" fmla="*/ 124 w 125"/>
                <a:gd name="T9" fmla="*/ 0 h 50"/>
                <a:gd name="T10" fmla="*/ 125 w 125"/>
                <a:gd name="T11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50">
                  <a:moveTo>
                    <a:pt x="125" y="1"/>
                  </a:moveTo>
                  <a:cubicBezTo>
                    <a:pt x="94" y="9"/>
                    <a:pt x="62" y="5"/>
                    <a:pt x="33" y="20"/>
                  </a:cubicBezTo>
                  <a:cubicBezTo>
                    <a:pt x="17" y="29"/>
                    <a:pt x="0" y="49"/>
                    <a:pt x="29" y="50"/>
                  </a:cubicBezTo>
                  <a:cubicBezTo>
                    <a:pt x="48" y="50"/>
                    <a:pt x="69" y="45"/>
                    <a:pt x="87" y="38"/>
                  </a:cubicBezTo>
                  <a:cubicBezTo>
                    <a:pt x="106" y="32"/>
                    <a:pt x="124" y="22"/>
                    <a:pt x="124" y="0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FBC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521" y="196"/>
              <a:ext cx="118" cy="40"/>
            </a:xfrm>
            <a:custGeom>
              <a:avLst/>
              <a:gdLst>
                <a:gd name="T0" fmla="*/ 164 w 171"/>
                <a:gd name="T1" fmla="*/ 51 h 58"/>
                <a:gd name="T2" fmla="*/ 86 w 171"/>
                <a:gd name="T3" fmla="*/ 17 h 58"/>
                <a:gd name="T4" fmla="*/ 54 w 171"/>
                <a:gd name="T5" fmla="*/ 28 h 58"/>
                <a:gd name="T6" fmla="*/ 18 w 171"/>
                <a:gd name="T7" fmla="*/ 47 h 58"/>
                <a:gd name="T8" fmla="*/ 2 w 171"/>
                <a:gd name="T9" fmla="*/ 45 h 58"/>
                <a:gd name="T10" fmla="*/ 32 w 171"/>
                <a:gd name="T11" fmla="*/ 14 h 58"/>
                <a:gd name="T12" fmla="*/ 72 w 171"/>
                <a:gd name="T13" fmla="*/ 6 h 58"/>
                <a:gd name="T14" fmla="*/ 107 w 171"/>
                <a:gd name="T15" fmla="*/ 1 h 58"/>
                <a:gd name="T16" fmla="*/ 171 w 171"/>
                <a:gd name="T17" fmla="*/ 54 h 58"/>
                <a:gd name="T18" fmla="*/ 164 w 171"/>
                <a:gd name="T19" fmla="*/ 5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58">
                  <a:moveTo>
                    <a:pt x="164" y="51"/>
                  </a:moveTo>
                  <a:cubicBezTo>
                    <a:pt x="136" y="23"/>
                    <a:pt x="115" y="13"/>
                    <a:pt x="86" y="17"/>
                  </a:cubicBezTo>
                  <a:cubicBezTo>
                    <a:pt x="75" y="18"/>
                    <a:pt x="64" y="25"/>
                    <a:pt x="54" y="28"/>
                  </a:cubicBezTo>
                  <a:cubicBezTo>
                    <a:pt x="40" y="31"/>
                    <a:pt x="30" y="40"/>
                    <a:pt x="18" y="47"/>
                  </a:cubicBezTo>
                  <a:cubicBezTo>
                    <a:pt x="10" y="52"/>
                    <a:pt x="0" y="58"/>
                    <a:pt x="2" y="45"/>
                  </a:cubicBezTo>
                  <a:cubicBezTo>
                    <a:pt x="3" y="31"/>
                    <a:pt x="21" y="19"/>
                    <a:pt x="32" y="14"/>
                  </a:cubicBezTo>
                  <a:cubicBezTo>
                    <a:pt x="44" y="8"/>
                    <a:pt x="58" y="9"/>
                    <a:pt x="72" y="6"/>
                  </a:cubicBezTo>
                  <a:cubicBezTo>
                    <a:pt x="83" y="4"/>
                    <a:pt x="95" y="0"/>
                    <a:pt x="107" y="1"/>
                  </a:cubicBezTo>
                  <a:cubicBezTo>
                    <a:pt x="134" y="3"/>
                    <a:pt x="158" y="31"/>
                    <a:pt x="171" y="54"/>
                  </a:cubicBezTo>
                  <a:lnTo>
                    <a:pt x="164" y="51"/>
                  </a:lnTo>
                  <a:close/>
                </a:path>
              </a:pathLst>
            </a:custGeom>
            <a:solidFill>
              <a:srgbClr val="FBC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582" y="266"/>
              <a:ext cx="63" cy="25"/>
            </a:xfrm>
            <a:custGeom>
              <a:avLst/>
              <a:gdLst>
                <a:gd name="T0" fmla="*/ 52 w 92"/>
                <a:gd name="T1" fmla="*/ 3 h 37"/>
                <a:gd name="T2" fmla="*/ 0 w 92"/>
                <a:gd name="T3" fmla="*/ 19 h 37"/>
                <a:gd name="T4" fmla="*/ 58 w 92"/>
                <a:gd name="T5" fmla="*/ 9 h 37"/>
                <a:gd name="T6" fmla="*/ 83 w 92"/>
                <a:gd name="T7" fmla="*/ 4 h 37"/>
                <a:gd name="T8" fmla="*/ 52 w 92"/>
                <a:gd name="T9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37">
                  <a:moveTo>
                    <a:pt x="52" y="3"/>
                  </a:moveTo>
                  <a:cubicBezTo>
                    <a:pt x="37" y="6"/>
                    <a:pt x="9" y="5"/>
                    <a:pt x="0" y="19"/>
                  </a:cubicBezTo>
                  <a:cubicBezTo>
                    <a:pt x="8" y="37"/>
                    <a:pt x="47" y="12"/>
                    <a:pt x="58" y="9"/>
                  </a:cubicBezTo>
                  <a:cubicBezTo>
                    <a:pt x="67" y="7"/>
                    <a:pt x="74" y="5"/>
                    <a:pt x="83" y="4"/>
                  </a:cubicBezTo>
                  <a:cubicBezTo>
                    <a:pt x="92" y="3"/>
                    <a:pt x="68" y="0"/>
                    <a:pt x="52" y="3"/>
                  </a:cubicBezTo>
                  <a:close/>
                </a:path>
              </a:pathLst>
            </a:custGeom>
            <a:solidFill>
              <a:srgbClr val="FBC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555" y="243"/>
              <a:ext cx="62" cy="24"/>
            </a:xfrm>
            <a:custGeom>
              <a:avLst/>
              <a:gdLst>
                <a:gd name="T0" fmla="*/ 88 w 90"/>
                <a:gd name="T1" fmla="*/ 0 h 35"/>
                <a:gd name="T2" fmla="*/ 42 w 90"/>
                <a:gd name="T3" fmla="*/ 13 h 35"/>
                <a:gd name="T4" fmla="*/ 0 w 90"/>
                <a:gd name="T5" fmla="*/ 22 h 35"/>
                <a:gd name="T6" fmla="*/ 47 w 90"/>
                <a:gd name="T7" fmla="*/ 7 h 35"/>
                <a:gd name="T8" fmla="*/ 90 w 90"/>
                <a:gd name="T9" fmla="*/ 1 h 35"/>
                <a:gd name="T10" fmla="*/ 88 w 90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5">
                  <a:moveTo>
                    <a:pt x="88" y="0"/>
                  </a:moveTo>
                  <a:cubicBezTo>
                    <a:pt x="73" y="5"/>
                    <a:pt x="58" y="9"/>
                    <a:pt x="42" y="13"/>
                  </a:cubicBezTo>
                  <a:cubicBezTo>
                    <a:pt x="34" y="16"/>
                    <a:pt x="7" y="35"/>
                    <a:pt x="0" y="22"/>
                  </a:cubicBezTo>
                  <a:cubicBezTo>
                    <a:pt x="8" y="10"/>
                    <a:pt x="34" y="9"/>
                    <a:pt x="47" y="7"/>
                  </a:cubicBezTo>
                  <a:cubicBezTo>
                    <a:pt x="61" y="5"/>
                    <a:pt x="76" y="3"/>
                    <a:pt x="90" y="1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FBC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561" y="223"/>
              <a:ext cx="43" cy="18"/>
            </a:xfrm>
            <a:custGeom>
              <a:avLst/>
              <a:gdLst>
                <a:gd name="T0" fmla="*/ 61 w 63"/>
                <a:gd name="T1" fmla="*/ 20 h 27"/>
                <a:gd name="T2" fmla="*/ 22 w 63"/>
                <a:gd name="T3" fmla="*/ 21 h 27"/>
                <a:gd name="T4" fmla="*/ 0 w 63"/>
                <a:gd name="T5" fmla="*/ 21 h 27"/>
                <a:gd name="T6" fmla="*/ 63 w 63"/>
                <a:gd name="T7" fmla="*/ 22 h 27"/>
                <a:gd name="T8" fmla="*/ 61 w 63"/>
                <a:gd name="T9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7">
                  <a:moveTo>
                    <a:pt x="61" y="20"/>
                  </a:moveTo>
                  <a:cubicBezTo>
                    <a:pt x="55" y="26"/>
                    <a:pt x="32" y="20"/>
                    <a:pt x="22" y="21"/>
                  </a:cubicBezTo>
                  <a:cubicBezTo>
                    <a:pt x="16" y="22"/>
                    <a:pt x="5" y="27"/>
                    <a:pt x="0" y="21"/>
                  </a:cubicBezTo>
                  <a:cubicBezTo>
                    <a:pt x="14" y="0"/>
                    <a:pt x="45" y="16"/>
                    <a:pt x="63" y="22"/>
                  </a:cubicBezTo>
                  <a:lnTo>
                    <a:pt x="61" y="20"/>
                  </a:lnTo>
                  <a:close/>
                </a:path>
              </a:pathLst>
            </a:custGeom>
            <a:solidFill>
              <a:srgbClr val="FBC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453" y="-77"/>
              <a:ext cx="104" cy="144"/>
            </a:xfrm>
            <a:custGeom>
              <a:avLst/>
              <a:gdLst>
                <a:gd name="T0" fmla="*/ 135 w 151"/>
                <a:gd name="T1" fmla="*/ 112 h 209"/>
                <a:gd name="T2" fmla="*/ 130 w 151"/>
                <a:gd name="T3" fmla="*/ 184 h 209"/>
                <a:gd name="T4" fmla="*/ 37 w 151"/>
                <a:gd name="T5" fmla="*/ 186 h 209"/>
                <a:gd name="T6" fmla="*/ 2 w 151"/>
                <a:gd name="T7" fmla="*/ 75 h 209"/>
                <a:gd name="T8" fmla="*/ 57 w 151"/>
                <a:gd name="T9" fmla="*/ 7 h 209"/>
                <a:gd name="T10" fmla="*/ 135 w 151"/>
                <a:gd name="T11" fmla="*/ 11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209">
                  <a:moveTo>
                    <a:pt x="135" y="112"/>
                  </a:moveTo>
                  <a:cubicBezTo>
                    <a:pt x="142" y="139"/>
                    <a:pt x="151" y="166"/>
                    <a:pt x="130" y="184"/>
                  </a:cubicBezTo>
                  <a:cubicBezTo>
                    <a:pt x="108" y="201"/>
                    <a:pt x="58" y="209"/>
                    <a:pt x="37" y="186"/>
                  </a:cubicBezTo>
                  <a:cubicBezTo>
                    <a:pt x="18" y="167"/>
                    <a:pt x="4" y="105"/>
                    <a:pt x="2" y="75"/>
                  </a:cubicBezTo>
                  <a:cubicBezTo>
                    <a:pt x="0" y="43"/>
                    <a:pt x="17" y="12"/>
                    <a:pt x="57" y="7"/>
                  </a:cubicBezTo>
                  <a:cubicBezTo>
                    <a:pt x="109" y="0"/>
                    <a:pt x="128" y="86"/>
                    <a:pt x="135" y="112"/>
                  </a:cubicBezTo>
                  <a:close/>
                </a:path>
              </a:pathLst>
            </a:custGeom>
            <a:solidFill>
              <a:srgbClr val="FFD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2460" y="-29"/>
              <a:ext cx="95" cy="96"/>
            </a:xfrm>
            <a:custGeom>
              <a:avLst/>
              <a:gdLst>
                <a:gd name="T0" fmla="*/ 128 w 138"/>
                <a:gd name="T1" fmla="*/ 84 h 139"/>
                <a:gd name="T2" fmla="*/ 83 w 138"/>
                <a:gd name="T3" fmla="*/ 119 h 139"/>
                <a:gd name="T4" fmla="*/ 30 w 138"/>
                <a:gd name="T5" fmla="*/ 104 h 139"/>
                <a:gd name="T6" fmla="*/ 2 w 138"/>
                <a:gd name="T7" fmla="*/ 0 h 139"/>
                <a:gd name="T8" fmla="*/ 3 w 138"/>
                <a:gd name="T9" fmla="*/ 24 h 139"/>
                <a:gd name="T10" fmla="*/ 31 w 138"/>
                <a:gd name="T11" fmla="*/ 116 h 139"/>
                <a:gd name="T12" fmla="*/ 121 w 138"/>
                <a:gd name="T13" fmla="*/ 114 h 139"/>
                <a:gd name="T14" fmla="*/ 129 w 138"/>
                <a:gd name="T15" fmla="*/ 59 h 139"/>
                <a:gd name="T16" fmla="*/ 128 w 138"/>
                <a:gd name="T17" fmla="*/ 8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9">
                  <a:moveTo>
                    <a:pt x="128" y="84"/>
                  </a:moveTo>
                  <a:cubicBezTo>
                    <a:pt x="123" y="107"/>
                    <a:pt x="105" y="117"/>
                    <a:pt x="83" y="119"/>
                  </a:cubicBezTo>
                  <a:cubicBezTo>
                    <a:pt x="64" y="120"/>
                    <a:pt x="39" y="125"/>
                    <a:pt x="30" y="104"/>
                  </a:cubicBezTo>
                  <a:cubicBezTo>
                    <a:pt x="19" y="80"/>
                    <a:pt x="0" y="25"/>
                    <a:pt x="2" y="0"/>
                  </a:cubicBezTo>
                  <a:cubicBezTo>
                    <a:pt x="2" y="3"/>
                    <a:pt x="2" y="21"/>
                    <a:pt x="3" y="24"/>
                  </a:cubicBezTo>
                  <a:cubicBezTo>
                    <a:pt x="7" y="47"/>
                    <a:pt x="13" y="97"/>
                    <a:pt x="31" y="116"/>
                  </a:cubicBezTo>
                  <a:cubicBezTo>
                    <a:pt x="53" y="139"/>
                    <a:pt x="99" y="131"/>
                    <a:pt x="121" y="114"/>
                  </a:cubicBezTo>
                  <a:cubicBezTo>
                    <a:pt x="138" y="99"/>
                    <a:pt x="135" y="80"/>
                    <a:pt x="129" y="59"/>
                  </a:cubicBezTo>
                  <a:cubicBezTo>
                    <a:pt x="130" y="67"/>
                    <a:pt x="129" y="76"/>
                    <a:pt x="128" y="84"/>
                  </a:cubicBezTo>
                  <a:close/>
                </a:path>
              </a:pathLst>
            </a:custGeom>
            <a:solidFill>
              <a:srgbClr val="FDD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2469" y="-24"/>
              <a:ext cx="1" cy="1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DD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454" y="-76"/>
              <a:ext cx="78" cy="125"/>
            </a:xfrm>
            <a:custGeom>
              <a:avLst/>
              <a:gdLst>
                <a:gd name="T0" fmla="*/ 56 w 113"/>
                <a:gd name="T1" fmla="*/ 27 h 182"/>
                <a:gd name="T2" fmla="*/ 8 w 113"/>
                <a:gd name="T3" fmla="*/ 77 h 182"/>
                <a:gd name="T4" fmla="*/ 33 w 113"/>
                <a:gd name="T5" fmla="*/ 182 h 182"/>
                <a:gd name="T6" fmla="*/ 3 w 113"/>
                <a:gd name="T7" fmla="*/ 76 h 182"/>
                <a:gd name="T8" fmla="*/ 52 w 113"/>
                <a:gd name="T9" fmla="*/ 8 h 182"/>
                <a:gd name="T10" fmla="*/ 113 w 113"/>
                <a:gd name="T11" fmla="*/ 51 h 182"/>
                <a:gd name="T12" fmla="*/ 56 w 113"/>
                <a:gd name="T13" fmla="*/ 2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82">
                  <a:moveTo>
                    <a:pt x="56" y="27"/>
                  </a:moveTo>
                  <a:cubicBezTo>
                    <a:pt x="30" y="35"/>
                    <a:pt x="7" y="44"/>
                    <a:pt x="8" y="77"/>
                  </a:cubicBezTo>
                  <a:cubicBezTo>
                    <a:pt x="8" y="100"/>
                    <a:pt x="20" y="160"/>
                    <a:pt x="33" y="182"/>
                  </a:cubicBezTo>
                  <a:cubicBezTo>
                    <a:pt x="17" y="161"/>
                    <a:pt x="7" y="107"/>
                    <a:pt x="3" y="76"/>
                  </a:cubicBezTo>
                  <a:cubicBezTo>
                    <a:pt x="0" y="49"/>
                    <a:pt x="7" y="19"/>
                    <a:pt x="52" y="8"/>
                  </a:cubicBezTo>
                  <a:cubicBezTo>
                    <a:pt x="85" y="0"/>
                    <a:pt x="107" y="37"/>
                    <a:pt x="113" y="51"/>
                  </a:cubicBezTo>
                  <a:cubicBezTo>
                    <a:pt x="104" y="40"/>
                    <a:pt x="83" y="20"/>
                    <a:pt x="56" y="27"/>
                  </a:cubicBezTo>
                  <a:close/>
                </a:path>
              </a:pathLst>
            </a:custGeom>
            <a:solidFill>
              <a:srgbClr val="FF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2454" y="-76"/>
              <a:ext cx="78" cy="73"/>
            </a:xfrm>
            <a:custGeom>
              <a:avLst/>
              <a:gdLst>
                <a:gd name="T0" fmla="*/ 51 w 113"/>
                <a:gd name="T1" fmla="*/ 17 h 107"/>
                <a:gd name="T2" fmla="*/ 5 w 113"/>
                <a:gd name="T3" fmla="*/ 74 h 107"/>
                <a:gd name="T4" fmla="*/ 3 w 113"/>
                <a:gd name="T5" fmla="*/ 76 h 107"/>
                <a:gd name="T6" fmla="*/ 52 w 113"/>
                <a:gd name="T7" fmla="*/ 8 h 107"/>
                <a:gd name="T8" fmla="*/ 113 w 113"/>
                <a:gd name="T9" fmla="*/ 51 h 107"/>
                <a:gd name="T10" fmla="*/ 51 w 113"/>
                <a:gd name="T11" fmla="*/ 1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07">
                  <a:moveTo>
                    <a:pt x="51" y="17"/>
                  </a:moveTo>
                  <a:cubicBezTo>
                    <a:pt x="25" y="25"/>
                    <a:pt x="4" y="41"/>
                    <a:pt x="5" y="74"/>
                  </a:cubicBezTo>
                  <a:cubicBezTo>
                    <a:pt x="6" y="97"/>
                    <a:pt x="7" y="107"/>
                    <a:pt x="3" y="76"/>
                  </a:cubicBezTo>
                  <a:cubicBezTo>
                    <a:pt x="0" y="49"/>
                    <a:pt x="7" y="19"/>
                    <a:pt x="52" y="8"/>
                  </a:cubicBezTo>
                  <a:cubicBezTo>
                    <a:pt x="85" y="0"/>
                    <a:pt x="107" y="37"/>
                    <a:pt x="113" y="51"/>
                  </a:cubicBezTo>
                  <a:cubicBezTo>
                    <a:pt x="104" y="40"/>
                    <a:pt x="78" y="10"/>
                    <a:pt x="51" y="17"/>
                  </a:cubicBezTo>
                  <a:close/>
                </a:path>
              </a:pathLst>
            </a:custGeom>
            <a:solidFill>
              <a:srgbClr val="FF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2477" y="-41"/>
              <a:ext cx="83" cy="111"/>
            </a:xfrm>
            <a:custGeom>
              <a:avLst/>
              <a:gdLst>
                <a:gd name="T0" fmla="*/ 3 w 120"/>
                <a:gd name="T1" fmla="*/ 134 h 161"/>
                <a:gd name="T2" fmla="*/ 96 w 120"/>
                <a:gd name="T3" fmla="*/ 132 h 161"/>
                <a:gd name="T4" fmla="*/ 100 w 120"/>
                <a:gd name="T5" fmla="*/ 63 h 161"/>
                <a:gd name="T6" fmla="*/ 80 w 120"/>
                <a:gd name="T7" fmla="*/ 0 h 161"/>
                <a:gd name="T8" fmla="*/ 103 w 120"/>
                <a:gd name="T9" fmla="*/ 68 h 161"/>
                <a:gd name="T10" fmla="*/ 99 w 120"/>
                <a:gd name="T11" fmla="*/ 136 h 161"/>
                <a:gd name="T12" fmla="*/ 6 w 120"/>
                <a:gd name="T13" fmla="*/ 139 h 161"/>
                <a:gd name="T14" fmla="*/ 0 w 120"/>
                <a:gd name="T15" fmla="*/ 131 h 161"/>
                <a:gd name="T16" fmla="*/ 3 w 120"/>
                <a:gd name="T17" fmla="*/ 1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1">
                  <a:moveTo>
                    <a:pt x="3" y="134"/>
                  </a:moveTo>
                  <a:cubicBezTo>
                    <a:pt x="24" y="157"/>
                    <a:pt x="74" y="149"/>
                    <a:pt x="96" y="132"/>
                  </a:cubicBezTo>
                  <a:cubicBezTo>
                    <a:pt x="117" y="114"/>
                    <a:pt x="107" y="90"/>
                    <a:pt x="100" y="63"/>
                  </a:cubicBezTo>
                  <a:cubicBezTo>
                    <a:pt x="96" y="49"/>
                    <a:pt x="89" y="20"/>
                    <a:pt x="80" y="0"/>
                  </a:cubicBezTo>
                  <a:cubicBezTo>
                    <a:pt x="91" y="21"/>
                    <a:pt x="99" y="52"/>
                    <a:pt x="103" y="68"/>
                  </a:cubicBezTo>
                  <a:cubicBezTo>
                    <a:pt x="110" y="95"/>
                    <a:pt x="120" y="118"/>
                    <a:pt x="99" y="136"/>
                  </a:cubicBezTo>
                  <a:cubicBezTo>
                    <a:pt x="77" y="153"/>
                    <a:pt x="27" y="161"/>
                    <a:pt x="6" y="139"/>
                  </a:cubicBezTo>
                  <a:cubicBezTo>
                    <a:pt x="4" y="137"/>
                    <a:pt x="2" y="134"/>
                    <a:pt x="0" y="131"/>
                  </a:cubicBezTo>
                  <a:cubicBezTo>
                    <a:pt x="1" y="132"/>
                    <a:pt x="2" y="133"/>
                    <a:pt x="3" y="134"/>
                  </a:cubicBezTo>
                  <a:close/>
                </a:path>
              </a:pathLst>
            </a:custGeom>
            <a:solidFill>
              <a:srgbClr val="FFE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2507" y="-45"/>
              <a:ext cx="41" cy="87"/>
            </a:xfrm>
            <a:custGeom>
              <a:avLst/>
              <a:gdLst>
                <a:gd name="T0" fmla="*/ 40 w 59"/>
                <a:gd name="T1" fmla="*/ 122 h 127"/>
                <a:gd name="T2" fmla="*/ 9 w 59"/>
                <a:gd name="T3" fmla="*/ 76 h 127"/>
                <a:gd name="T4" fmla="*/ 4 w 59"/>
                <a:gd name="T5" fmla="*/ 0 h 127"/>
                <a:gd name="T6" fmla="*/ 47 w 59"/>
                <a:gd name="T7" fmla="*/ 80 h 127"/>
                <a:gd name="T8" fmla="*/ 40 w 59"/>
                <a:gd name="T9" fmla="*/ 12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27">
                  <a:moveTo>
                    <a:pt x="40" y="122"/>
                  </a:moveTo>
                  <a:cubicBezTo>
                    <a:pt x="22" y="118"/>
                    <a:pt x="12" y="92"/>
                    <a:pt x="9" y="76"/>
                  </a:cubicBezTo>
                  <a:cubicBezTo>
                    <a:pt x="6" y="58"/>
                    <a:pt x="0" y="17"/>
                    <a:pt x="4" y="0"/>
                  </a:cubicBezTo>
                  <a:cubicBezTo>
                    <a:pt x="24" y="2"/>
                    <a:pt x="44" y="62"/>
                    <a:pt x="47" y="80"/>
                  </a:cubicBezTo>
                  <a:cubicBezTo>
                    <a:pt x="50" y="92"/>
                    <a:pt x="59" y="127"/>
                    <a:pt x="40" y="122"/>
                  </a:cubicBezTo>
                  <a:close/>
                </a:path>
              </a:pathLst>
            </a:custGeom>
            <a:solidFill>
              <a:srgbClr val="FFE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2510" y="-45"/>
              <a:ext cx="32" cy="82"/>
            </a:xfrm>
            <a:custGeom>
              <a:avLst/>
              <a:gdLst>
                <a:gd name="T0" fmla="*/ 32 w 46"/>
                <a:gd name="T1" fmla="*/ 101 h 120"/>
                <a:gd name="T2" fmla="*/ 0 w 46"/>
                <a:gd name="T3" fmla="*/ 0 h 120"/>
                <a:gd name="T4" fmla="*/ 43 w 46"/>
                <a:gd name="T5" fmla="*/ 80 h 120"/>
                <a:gd name="T6" fmla="*/ 32 w 46"/>
                <a:gd name="T7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20">
                  <a:moveTo>
                    <a:pt x="32" y="101"/>
                  </a:moveTo>
                  <a:cubicBezTo>
                    <a:pt x="21" y="72"/>
                    <a:pt x="20" y="26"/>
                    <a:pt x="0" y="0"/>
                  </a:cubicBezTo>
                  <a:cubicBezTo>
                    <a:pt x="20" y="2"/>
                    <a:pt x="40" y="62"/>
                    <a:pt x="43" y="80"/>
                  </a:cubicBezTo>
                  <a:cubicBezTo>
                    <a:pt x="46" y="92"/>
                    <a:pt x="39" y="120"/>
                    <a:pt x="32" y="101"/>
                  </a:cubicBezTo>
                  <a:close/>
                </a:path>
              </a:pathLst>
            </a:custGeom>
            <a:solidFill>
              <a:srgbClr val="FF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2472" y="391"/>
              <a:ext cx="52" cy="123"/>
            </a:xfrm>
            <a:custGeom>
              <a:avLst/>
              <a:gdLst>
                <a:gd name="T0" fmla="*/ 73 w 75"/>
                <a:gd name="T1" fmla="*/ 105 h 179"/>
                <a:gd name="T2" fmla="*/ 24 w 75"/>
                <a:gd name="T3" fmla="*/ 179 h 179"/>
                <a:gd name="T4" fmla="*/ 5 w 75"/>
                <a:gd name="T5" fmla="*/ 85 h 179"/>
                <a:gd name="T6" fmla="*/ 25 w 75"/>
                <a:gd name="T7" fmla="*/ 15 h 179"/>
                <a:gd name="T8" fmla="*/ 64 w 75"/>
                <a:gd name="T9" fmla="*/ 8 h 179"/>
                <a:gd name="T10" fmla="*/ 73 w 75"/>
                <a:gd name="T11" fmla="*/ 10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79">
                  <a:moveTo>
                    <a:pt x="73" y="105"/>
                  </a:moveTo>
                  <a:cubicBezTo>
                    <a:pt x="70" y="131"/>
                    <a:pt x="26" y="155"/>
                    <a:pt x="24" y="179"/>
                  </a:cubicBezTo>
                  <a:cubicBezTo>
                    <a:pt x="18" y="168"/>
                    <a:pt x="8" y="102"/>
                    <a:pt x="5" y="85"/>
                  </a:cubicBezTo>
                  <a:cubicBezTo>
                    <a:pt x="0" y="58"/>
                    <a:pt x="6" y="28"/>
                    <a:pt x="25" y="15"/>
                  </a:cubicBezTo>
                  <a:cubicBezTo>
                    <a:pt x="31" y="11"/>
                    <a:pt x="54" y="0"/>
                    <a:pt x="64" y="8"/>
                  </a:cubicBezTo>
                  <a:cubicBezTo>
                    <a:pt x="72" y="14"/>
                    <a:pt x="75" y="85"/>
                    <a:pt x="73" y="105"/>
                  </a:cubicBezTo>
                  <a:close/>
                </a:path>
              </a:pathLst>
            </a:custGeom>
            <a:solidFill>
              <a:srgbClr val="FFD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2474" y="394"/>
              <a:ext cx="49" cy="120"/>
            </a:xfrm>
            <a:custGeom>
              <a:avLst/>
              <a:gdLst>
                <a:gd name="T0" fmla="*/ 51 w 71"/>
                <a:gd name="T1" fmla="*/ 0 h 174"/>
                <a:gd name="T2" fmla="*/ 22 w 71"/>
                <a:gd name="T3" fmla="*/ 10 h 174"/>
                <a:gd name="T4" fmla="*/ 6 w 71"/>
                <a:gd name="T5" fmla="*/ 33 h 174"/>
                <a:gd name="T6" fmla="*/ 6 w 71"/>
                <a:gd name="T7" fmla="*/ 33 h 174"/>
                <a:gd name="T8" fmla="*/ 1 w 71"/>
                <a:gd name="T9" fmla="*/ 50 h 174"/>
                <a:gd name="T10" fmla="*/ 2 w 71"/>
                <a:gd name="T11" fmla="*/ 80 h 174"/>
                <a:gd name="T12" fmla="*/ 21 w 71"/>
                <a:gd name="T13" fmla="*/ 174 h 174"/>
                <a:gd name="T14" fmla="*/ 27 w 71"/>
                <a:gd name="T15" fmla="*/ 159 h 174"/>
                <a:gd name="T16" fmla="*/ 6 w 71"/>
                <a:gd name="T17" fmla="*/ 77 h 174"/>
                <a:gd name="T18" fmla="*/ 5 w 71"/>
                <a:gd name="T19" fmla="*/ 50 h 174"/>
                <a:gd name="T20" fmla="*/ 13 w 71"/>
                <a:gd name="T21" fmla="*/ 26 h 174"/>
                <a:gd name="T22" fmla="*/ 37 w 71"/>
                <a:gd name="T23" fmla="*/ 10 h 174"/>
                <a:gd name="T24" fmla="*/ 54 w 71"/>
                <a:gd name="T25" fmla="*/ 30 h 174"/>
                <a:gd name="T26" fmla="*/ 59 w 71"/>
                <a:gd name="T27" fmla="*/ 47 h 174"/>
                <a:gd name="T28" fmla="*/ 61 w 71"/>
                <a:gd name="T29" fmla="*/ 70 h 174"/>
                <a:gd name="T30" fmla="*/ 57 w 71"/>
                <a:gd name="T31" fmla="*/ 87 h 174"/>
                <a:gd name="T32" fmla="*/ 45 w 71"/>
                <a:gd name="T33" fmla="*/ 100 h 174"/>
                <a:gd name="T34" fmla="*/ 43 w 71"/>
                <a:gd name="T35" fmla="*/ 116 h 174"/>
                <a:gd name="T36" fmla="*/ 49 w 71"/>
                <a:gd name="T37" fmla="*/ 132 h 174"/>
                <a:gd name="T38" fmla="*/ 49 w 71"/>
                <a:gd name="T39" fmla="*/ 134 h 174"/>
                <a:gd name="T40" fmla="*/ 70 w 71"/>
                <a:gd name="T41" fmla="*/ 100 h 174"/>
                <a:gd name="T42" fmla="*/ 65 w 71"/>
                <a:gd name="T43" fmla="*/ 12 h 174"/>
                <a:gd name="T44" fmla="*/ 51 w 71"/>
                <a:gd name="T4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174">
                  <a:moveTo>
                    <a:pt x="51" y="0"/>
                  </a:moveTo>
                  <a:cubicBezTo>
                    <a:pt x="40" y="0"/>
                    <a:pt x="27" y="7"/>
                    <a:pt x="22" y="10"/>
                  </a:cubicBezTo>
                  <a:cubicBezTo>
                    <a:pt x="15" y="15"/>
                    <a:pt x="9" y="2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3" y="38"/>
                    <a:pt x="2" y="50"/>
                    <a:pt x="1" y="50"/>
                  </a:cubicBezTo>
                  <a:cubicBezTo>
                    <a:pt x="0" y="60"/>
                    <a:pt x="0" y="70"/>
                    <a:pt x="2" y="80"/>
                  </a:cubicBezTo>
                  <a:cubicBezTo>
                    <a:pt x="5" y="97"/>
                    <a:pt x="15" y="163"/>
                    <a:pt x="21" y="174"/>
                  </a:cubicBezTo>
                  <a:cubicBezTo>
                    <a:pt x="22" y="169"/>
                    <a:pt x="24" y="164"/>
                    <a:pt x="27" y="159"/>
                  </a:cubicBezTo>
                  <a:cubicBezTo>
                    <a:pt x="13" y="165"/>
                    <a:pt x="8" y="89"/>
                    <a:pt x="6" y="77"/>
                  </a:cubicBezTo>
                  <a:cubicBezTo>
                    <a:pt x="6" y="73"/>
                    <a:pt x="4" y="54"/>
                    <a:pt x="5" y="50"/>
                  </a:cubicBezTo>
                  <a:cubicBezTo>
                    <a:pt x="5" y="47"/>
                    <a:pt x="8" y="34"/>
                    <a:pt x="13" y="26"/>
                  </a:cubicBezTo>
                  <a:cubicBezTo>
                    <a:pt x="18" y="20"/>
                    <a:pt x="30" y="11"/>
                    <a:pt x="37" y="10"/>
                  </a:cubicBezTo>
                  <a:cubicBezTo>
                    <a:pt x="43" y="10"/>
                    <a:pt x="51" y="21"/>
                    <a:pt x="54" y="30"/>
                  </a:cubicBezTo>
                  <a:cubicBezTo>
                    <a:pt x="55" y="35"/>
                    <a:pt x="58" y="42"/>
                    <a:pt x="59" y="47"/>
                  </a:cubicBezTo>
                  <a:cubicBezTo>
                    <a:pt x="61" y="55"/>
                    <a:pt x="62" y="63"/>
                    <a:pt x="61" y="70"/>
                  </a:cubicBezTo>
                  <a:cubicBezTo>
                    <a:pt x="61" y="76"/>
                    <a:pt x="61" y="82"/>
                    <a:pt x="57" y="87"/>
                  </a:cubicBezTo>
                  <a:cubicBezTo>
                    <a:pt x="54" y="92"/>
                    <a:pt x="49" y="95"/>
                    <a:pt x="45" y="100"/>
                  </a:cubicBezTo>
                  <a:cubicBezTo>
                    <a:pt x="41" y="105"/>
                    <a:pt x="41" y="111"/>
                    <a:pt x="43" y="116"/>
                  </a:cubicBezTo>
                  <a:cubicBezTo>
                    <a:pt x="45" y="122"/>
                    <a:pt x="49" y="127"/>
                    <a:pt x="49" y="132"/>
                  </a:cubicBezTo>
                  <a:cubicBezTo>
                    <a:pt x="49" y="133"/>
                    <a:pt x="49" y="133"/>
                    <a:pt x="49" y="134"/>
                  </a:cubicBezTo>
                  <a:cubicBezTo>
                    <a:pt x="59" y="123"/>
                    <a:pt x="68" y="112"/>
                    <a:pt x="70" y="100"/>
                  </a:cubicBezTo>
                  <a:cubicBezTo>
                    <a:pt x="71" y="83"/>
                    <a:pt x="70" y="34"/>
                    <a:pt x="65" y="12"/>
                  </a:cubicBezTo>
                  <a:cubicBezTo>
                    <a:pt x="62" y="0"/>
                    <a:pt x="57" y="0"/>
                    <a:pt x="51" y="0"/>
                  </a:cubicBezTo>
                  <a:close/>
                </a:path>
              </a:pathLst>
            </a:custGeom>
            <a:solidFill>
              <a:srgbClr val="FDD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2488" y="416"/>
              <a:ext cx="35" cy="98"/>
            </a:xfrm>
            <a:custGeom>
              <a:avLst/>
              <a:gdLst>
                <a:gd name="T0" fmla="*/ 48 w 51"/>
                <a:gd name="T1" fmla="*/ 0 h 142"/>
                <a:gd name="T2" fmla="*/ 46 w 51"/>
                <a:gd name="T3" fmla="*/ 32 h 142"/>
                <a:gd name="T4" fmla="*/ 37 w 51"/>
                <a:gd name="T5" fmla="*/ 89 h 142"/>
                <a:gd name="T6" fmla="*/ 33 w 51"/>
                <a:gd name="T7" fmla="*/ 95 h 142"/>
                <a:gd name="T8" fmla="*/ 1 w 51"/>
                <a:gd name="T9" fmla="*/ 142 h 142"/>
                <a:gd name="T10" fmla="*/ 50 w 51"/>
                <a:gd name="T11" fmla="*/ 68 h 142"/>
                <a:gd name="T12" fmla="*/ 48 w 51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42">
                  <a:moveTo>
                    <a:pt x="48" y="0"/>
                  </a:moveTo>
                  <a:cubicBezTo>
                    <a:pt x="47" y="3"/>
                    <a:pt x="46" y="25"/>
                    <a:pt x="46" y="32"/>
                  </a:cubicBezTo>
                  <a:cubicBezTo>
                    <a:pt x="48" y="47"/>
                    <a:pt x="48" y="75"/>
                    <a:pt x="37" y="89"/>
                  </a:cubicBezTo>
                  <a:cubicBezTo>
                    <a:pt x="36" y="91"/>
                    <a:pt x="33" y="94"/>
                    <a:pt x="33" y="95"/>
                  </a:cubicBezTo>
                  <a:cubicBezTo>
                    <a:pt x="33" y="97"/>
                    <a:pt x="0" y="125"/>
                    <a:pt x="1" y="142"/>
                  </a:cubicBezTo>
                  <a:cubicBezTo>
                    <a:pt x="3" y="118"/>
                    <a:pt x="47" y="94"/>
                    <a:pt x="50" y="68"/>
                  </a:cubicBezTo>
                  <a:cubicBezTo>
                    <a:pt x="51" y="55"/>
                    <a:pt x="50" y="24"/>
                    <a:pt x="48" y="0"/>
                  </a:cubicBezTo>
                  <a:close/>
                </a:path>
              </a:pathLst>
            </a:custGeom>
            <a:solidFill>
              <a:srgbClr val="F5B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2476" y="389"/>
              <a:ext cx="44" cy="37"/>
            </a:xfrm>
            <a:custGeom>
              <a:avLst/>
              <a:gdLst>
                <a:gd name="T0" fmla="*/ 62 w 63"/>
                <a:gd name="T1" fmla="*/ 52 h 54"/>
                <a:gd name="T2" fmla="*/ 55 w 63"/>
                <a:gd name="T3" fmla="*/ 12 h 54"/>
                <a:gd name="T4" fmla="*/ 15 w 63"/>
                <a:gd name="T5" fmla="*/ 24 h 54"/>
                <a:gd name="T6" fmla="*/ 0 w 63"/>
                <a:gd name="T7" fmla="*/ 54 h 54"/>
                <a:gd name="T8" fmla="*/ 62 w 63"/>
                <a:gd name="T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62" y="52"/>
                  </a:moveTo>
                  <a:cubicBezTo>
                    <a:pt x="63" y="40"/>
                    <a:pt x="62" y="17"/>
                    <a:pt x="55" y="12"/>
                  </a:cubicBezTo>
                  <a:cubicBezTo>
                    <a:pt x="45" y="5"/>
                    <a:pt x="22" y="17"/>
                    <a:pt x="15" y="24"/>
                  </a:cubicBezTo>
                  <a:cubicBezTo>
                    <a:pt x="10" y="29"/>
                    <a:pt x="1" y="47"/>
                    <a:pt x="0" y="54"/>
                  </a:cubicBezTo>
                  <a:cubicBezTo>
                    <a:pt x="16" y="24"/>
                    <a:pt x="39" y="0"/>
                    <a:pt x="62" y="52"/>
                  </a:cubicBezTo>
                  <a:close/>
                </a:path>
              </a:pathLst>
            </a:custGeom>
            <a:solidFill>
              <a:srgbClr val="FFE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2476" y="391"/>
              <a:ext cx="41" cy="35"/>
            </a:xfrm>
            <a:custGeom>
              <a:avLst/>
              <a:gdLst>
                <a:gd name="T0" fmla="*/ 55 w 59"/>
                <a:gd name="T1" fmla="*/ 8 h 50"/>
                <a:gd name="T2" fmla="*/ 13 w 59"/>
                <a:gd name="T3" fmla="*/ 20 h 50"/>
                <a:gd name="T4" fmla="*/ 0 w 59"/>
                <a:gd name="T5" fmla="*/ 50 h 50"/>
                <a:gd name="T6" fmla="*/ 25 w 59"/>
                <a:gd name="T7" fmla="*/ 14 h 50"/>
                <a:gd name="T8" fmla="*/ 55 w 59"/>
                <a:gd name="T9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0">
                  <a:moveTo>
                    <a:pt x="55" y="8"/>
                  </a:moveTo>
                  <a:cubicBezTo>
                    <a:pt x="41" y="0"/>
                    <a:pt x="20" y="13"/>
                    <a:pt x="13" y="20"/>
                  </a:cubicBezTo>
                  <a:cubicBezTo>
                    <a:pt x="4" y="29"/>
                    <a:pt x="1" y="43"/>
                    <a:pt x="0" y="50"/>
                  </a:cubicBezTo>
                  <a:cubicBezTo>
                    <a:pt x="3" y="33"/>
                    <a:pt x="13" y="19"/>
                    <a:pt x="25" y="14"/>
                  </a:cubicBezTo>
                  <a:cubicBezTo>
                    <a:pt x="40" y="8"/>
                    <a:pt x="59" y="14"/>
                    <a:pt x="55" y="8"/>
                  </a:cubicBezTo>
                  <a:close/>
                </a:path>
              </a:pathLst>
            </a:custGeom>
            <a:solidFill>
              <a:srgbClr val="FFF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2478" y="413"/>
              <a:ext cx="16" cy="74"/>
            </a:xfrm>
            <a:custGeom>
              <a:avLst/>
              <a:gdLst>
                <a:gd name="T0" fmla="*/ 16 w 23"/>
                <a:gd name="T1" fmla="*/ 105 h 107"/>
                <a:gd name="T2" fmla="*/ 2 w 23"/>
                <a:gd name="T3" fmla="*/ 45 h 107"/>
                <a:gd name="T4" fmla="*/ 3 w 23"/>
                <a:gd name="T5" fmla="*/ 17 h 107"/>
                <a:gd name="T6" fmla="*/ 16 w 23"/>
                <a:gd name="T7" fmla="*/ 0 h 107"/>
                <a:gd name="T8" fmla="*/ 22 w 23"/>
                <a:gd name="T9" fmla="*/ 20 h 107"/>
                <a:gd name="T10" fmla="*/ 20 w 23"/>
                <a:gd name="T11" fmla="*/ 42 h 107"/>
                <a:gd name="T12" fmla="*/ 16 w 23"/>
                <a:gd name="T13" fmla="*/ 78 h 107"/>
                <a:gd name="T14" fmla="*/ 17 w 23"/>
                <a:gd name="T15" fmla="*/ 93 h 107"/>
                <a:gd name="T16" fmla="*/ 17 w 23"/>
                <a:gd name="T17" fmla="*/ 107 h 107"/>
                <a:gd name="T18" fmla="*/ 15 w 23"/>
                <a:gd name="T19" fmla="*/ 106 h 107"/>
                <a:gd name="T20" fmla="*/ 16 w 23"/>
                <a:gd name="T21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07">
                  <a:moveTo>
                    <a:pt x="16" y="105"/>
                  </a:moveTo>
                  <a:cubicBezTo>
                    <a:pt x="7" y="87"/>
                    <a:pt x="4" y="66"/>
                    <a:pt x="2" y="45"/>
                  </a:cubicBezTo>
                  <a:cubicBezTo>
                    <a:pt x="0" y="34"/>
                    <a:pt x="1" y="26"/>
                    <a:pt x="3" y="17"/>
                  </a:cubicBezTo>
                  <a:cubicBezTo>
                    <a:pt x="4" y="11"/>
                    <a:pt x="12" y="0"/>
                    <a:pt x="16" y="0"/>
                  </a:cubicBezTo>
                  <a:cubicBezTo>
                    <a:pt x="21" y="1"/>
                    <a:pt x="22" y="17"/>
                    <a:pt x="22" y="20"/>
                  </a:cubicBezTo>
                  <a:cubicBezTo>
                    <a:pt x="23" y="28"/>
                    <a:pt x="21" y="35"/>
                    <a:pt x="20" y="42"/>
                  </a:cubicBezTo>
                  <a:cubicBezTo>
                    <a:pt x="17" y="54"/>
                    <a:pt x="14" y="66"/>
                    <a:pt x="16" y="78"/>
                  </a:cubicBezTo>
                  <a:cubicBezTo>
                    <a:pt x="16" y="83"/>
                    <a:pt x="17" y="88"/>
                    <a:pt x="17" y="93"/>
                  </a:cubicBezTo>
                  <a:cubicBezTo>
                    <a:pt x="18" y="98"/>
                    <a:pt x="17" y="102"/>
                    <a:pt x="17" y="107"/>
                  </a:cubicBezTo>
                  <a:cubicBezTo>
                    <a:pt x="16" y="107"/>
                    <a:pt x="16" y="106"/>
                    <a:pt x="15" y="106"/>
                  </a:cubicBezTo>
                  <a:lnTo>
                    <a:pt x="16" y="105"/>
                  </a:lnTo>
                  <a:close/>
                </a:path>
              </a:pathLst>
            </a:custGeom>
            <a:solidFill>
              <a:srgbClr val="FF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475" y="411"/>
              <a:ext cx="16" cy="76"/>
            </a:xfrm>
            <a:custGeom>
              <a:avLst/>
              <a:gdLst>
                <a:gd name="T0" fmla="*/ 20 w 22"/>
                <a:gd name="T1" fmla="*/ 109 h 111"/>
                <a:gd name="T2" fmla="*/ 6 w 22"/>
                <a:gd name="T3" fmla="*/ 49 h 111"/>
                <a:gd name="T4" fmla="*/ 7 w 22"/>
                <a:gd name="T5" fmla="*/ 21 h 111"/>
                <a:gd name="T6" fmla="*/ 20 w 22"/>
                <a:gd name="T7" fmla="*/ 4 h 111"/>
                <a:gd name="T8" fmla="*/ 21 w 22"/>
                <a:gd name="T9" fmla="*/ 111 h 111"/>
                <a:gd name="T10" fmla="*/ 19 w 22"/>
                <a:gd name="T11" fmla="*/ 110 h 111"/>
                <a:gd name="T12" fmla="*/ 20 w 22"/>
                <a:gd name="T13" fmla="*/ 10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11">
                  <a:moveTo>
                    <a:pt x="20" y="109"/>
                  </a:moveTo>
                  <a:cubicBezTo>
                    <a:pt x="11" y="91"/>
                    <a:pt x="8" y="70"/>
                    <a:pt x="6" y="49"/>
                  </a:cubicBezTo>
                  <a:cubicBezTo>
                    <a:pt x="4" y="38"/>
                    <a:pt x="5" y="30"/>
                    <a:pt x="7" y="21"/>
                  </a:cubicBezTo>
                  <a:cubicBezTo>
                    <a:pt x="8" y="15"/>
                    <a:pt x="22" y="0"/>
                    <a:pt x="20" y="4"/>
                  </a:cubicBezTo>
                  <a:cubicBezTo>
                    <a:pt x="0" y="66"/>
                    <a:pt x="21" y="106"/>
                    <a:pt x="21" y="111"/>
                  </a:cubicBezTo>
                  <a:cubicBezTo>
                    <a:pt x="20" y="111"/>
                    <a:pt x="20" y="110"/>
                    <a:pt x="19" y="110"/>
                  </a:cubicBezTo>
                  <a:lnTo>
                    <a:pt x="20" y="109"/>
                  </a:lnTo>
                  <a:close/>
                </a:path>
              </a:pathLst>
            </a:custGeom>
            <a:solidFill>
              <a:srgbClr val="FFF2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891472" y="1855394"/>
            <a:ext cx="1050018" cy="1031342"/>
            <a:chOff x="3362325" y="1390650"/>
            <a:chExt cx="2409825" cy="2366963"/>
          </a:xfrm>
          <a:solidFill>
            <a:schemeClr val="accent1"/>
          </a:solidFill>
        </p:grpSpPr>
        <p:sp>
          <p:nvSpPr>
            <p:cNvPr id="2" name="Freeform 9"/>
            <p:cNvSpPr/>
            <p:nvPr/>
          </p:nvSpPr>
          <p:spPr bwMode="auto">
            <a:xfrm>
              <a:off x="5116513" y="3463925"/>
              <a:ext cx="230188" cy="160338"/>
            </a:xfrm>
            <a:custGeom>
              <a:avLst/>
              <a:gdLst>
                <a:gd name="T0" fmla="*/ 53 w 54"/>
                <a:gd name="T1" fmla="*/ 36 h 38"/>
                <a:gd name="T2" fmla="*/ 1 w 54"/>
                <a:gd name="T3" fmla="*/ 1 h 38"/>
                <a:gd name="T4" fmla="*/ 1 w 54"/>
                <a:gd name="T5" fmla="*/ 2 h 38"/>
                <a:gd name="T6" fmla="*/ 52 w 54"/>
                <a:gd name="T7" fmla="*/ 38 h 38"/>
                <a:gd name="T8" fmla="*/ 53 w 54"/>
                <a:gd name="T9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8">
                  <a:moveTo>
                    <a:pt x="53" y="36"/>
                  </a:moveTo>
                  <a:cubicBezTo>
                    <a:pt x="36" y="24"/>
                    <a:pt x="19" y="13"/>
                    <a:pt x="1" y="1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18" y="14"/>
                    <a:pt x="35" y="26"/>
                    <a:pt x="52" y="38"/>
                  </a:cubicBezTo>
                  <a:cubicBezTo>
                    <a:pt x="53" y="38"/>
                    <a:pt x="54" y="37"/>
                    <a:pt x="5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4911725" y="3348038"/>
              <a:ext cx="212725" cy="119063"/>
            </a:xfrm>
            <a:custGeom>
              <a:avLst/>
              <a:gdLst>
                <a:gd name="T0" fmla="*/ 49 w 50"/>
                <a:gd name="T1" fmla="*/ 26 h 28"/>
                <a:gd name="T2" fmla="*/ 1 w 50"/>
                <a:gd name="T3" fmla="*/ 1 h 28"/>
                <a:gd name="T4" fmla="*/ 1 w 50"/>
                <a:gd name="T5" fmla="*/ 2 h 28"/>
                <a:gd name="T6" fmla="*/ 48 w 50"/>
                <a:gd name="T7" fmla="*/ 28 h 28"/>
                <a:gd name="T8" fmla="*/ 49 w 50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49" y="26"/>
                  </a:moveTo>
                  <a:cubicBezTo>
                    <a:pt x="34" y="17"/>
                    <a:pt x="17" y="9"/>
                    <a:pt x="1" y="1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16" y="11"/>
                    <a:pt x="32" y="19"/>
                    <a:pt x="48" y="28"/>
                  </a:cubicBezTo>
                  <a:cubicBezTo>
                    <a:pt x="50" y="28"/>
                    <a:pt x="50" y="27"/>
                    <a:pt x="4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4959350" y="3335338"/>
              <a:ext cx="242888" cy="123825"/>
            </a:xfrm>
            <a:custGeom>
              <a:avLst/>
              <a:gdLst>
                <a:gd name="T0" fmla="*/ 56 w 57"/>
                <a:gd name="T1" fmla="*/ 28 h 29"/>
                <a:gd name="T2" fmla="*/ 1 w 57"/>
                <a:gd name="T3" fmla="*/ 0 h 29"/>
                <a:gd name="T4" fmla="*/ 1 w 57"/>
                <a:gd name="T5" fmla="*/ 1 h 29"/>
                <a:gd name="T6" fmla="*/ 55 w 57"/>
                <a:gd name="T7" fmla="*/ 29 h 29"/>
                <a:gd name="T8" fmla="*/ 56 w 57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9">
                  <a:moveTo>
                    <a:pt x="56" y="28"/>
                  </a:moveTo>
                  <a:cubicBezTo>
                    <a:pt x="39" y="17"/>
                    <a:pt x="20" y="8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9" y="10"/>
                    <a:pt x="37" y="20"/>
                    <a:pt x="55" y="29"/>
                  </a:cubicBezTo>
                  <a:cubicBezTo>
                    <a:pt x="56" y="29"/>
                    <a:pt x="57" y="28"/>
                    <a:pt x="5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5005388" y="3302000"/>
              <a:ext cx="234950" cy="134938"/>
            </a:xfrm>
            <a:custGeom>
              <a:avLst/>
              <a:gdLst>
                <a:gd name="T0" fmla="*/ 54 w 55"/>
                <a:gd name="T1" fmla="*/ 30 h 32"/>
                <a:gd name="T2" fmla="*/ 1 w 55"/>
                <a:gd name="T3" fmla="*/ 0 h 32"/>
                <a:gd name="T4" fmla="*/ 1 w 55"/>
                <a:gd name="T5" fmla="*/ 1 h 32"/>
                <a:gd name="T6" fmla="*/ 54 w 55"/>
                <a:gd name="T7" fmla="*/ 31 h 32"/>
                <a:gd name="T8" fmla="*/ 54 w 55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2">
                  <a:moveTo>
                    <a:pt x="54" y="30"/>
                  </a:moveTo>
                  <a:cubicBezTo>
                    <a:pt x="37" y="19"/>
                    <a:pt x="19" y="9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9" y="11"/>
                    <a:pt x="36" y="21"/>
                    <a:pt x="54" y="31"/>
                  </a:cubicBezTo>
                  <a:cubicBezTo>
                    <a:pt x="54" y="32"/>
                    <a:pt x="55" y="31"/>
                    <a:pt x="5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5124450" y="3117850"/>
              <a:ext cx="230188" cy="146050"/>
            </a:xfrm>
            <a:custGeom>
              <a:avLst/>
              <a:gdLst>
                <a:gd name="T0" fmla="*/ 53 w 54"/>
                <a:gd name="T1" fmla="*/ 32 h 34"/>
                <a:gd name="T2" fmla="*/ 2 w 54"/>
                <a:gd name="T3" fmla="*/ 1 h 34"/>
                <a:gd name="T4" fmla="*/ 1 w 54"/>
                <a:gd name="T5" fmla="*/ 3 h 34"/>
                <a:gd name="T6" fmla="*/ 52 w 54"/>
                <a:gd name="T7" fmla="*/ 34 h 34"/>
                <a:gd name="T8" fmla="*/ 53 w 54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4">
                  <a:moveTo>
                    <a:pt x="53" y="32"/>
                  </a:moveTo>
                  <a:cubicBezTo>
                    <a:pt x="36" y="22"/>
                    <a:pt x="19" y="12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7" y="15"/>
                    <a:pt x="34" y="26"/>
                    <a:pt x="52" y="34"/>
                  </a:cubicBezTo>
                  <a:cubicBezTo>
                    <a:pt x="53" y="34"/>
                    <a:pt x="54" y="33"/>
                    <a:pt x="5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959350" y="2960688"/>
              <a:ext cx="403225" cy="260350"/>
            </a:xfrm>
            <a:custGeom>
              <a:avLst/>
              <a:gdLst>
                <a:gd name="T0" fmla="*/ 94 w 95"/>
                <a:gd name="T1" fmla="*/ 58 h 61"/>
                <a:gd name="T2" fmla="*/ 50 w 95"/>
                <a:gd name="T3" fmla="*/ 30 h 61"/>
                <a:gd name="T4" fmla="*/ 61 w 95"/>
                <a:gd name="T5" fmla="*/ 34 h 61"/>
                <a:gd name="T6" fmla="*/ 62 w 95"/>
                <a:gd name="T7" fmla="*/ 32 h 61"/>
                <a:gd name="T8" fmla="*/ 2 w 95"/>
                <a:gd name="T9" fmla="*/ 1 h 61"/>
                <a:gd name="T10" fmla="*/ 1 w 95"/>
                <a:gd name="T11" fmla="*/ 3 h 61"/>
                <a:gd name="T12" fmla="*/ 43 w 95"/>
                <a:gd name="T13" fmla="*/ 27 h 61"/>
                <a:gd name="T14" fmla="*/ 44 w 95"/>
                <a:gd name="T15" fmla="*/ 28 h 61"/>
                <a:gd name="T16" fmla="*/ 93 w 95"/>
                <a:gd name="T17" fmla="*/ 60 h 61"/>
                <a:gd name="T18" fmla="*/ 94 w 95"/>
                <a:gd name="T1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61">
                  <a:moveTo>
                    <a:pt x="94" y="58"/>
                  </a:moveTo>
                  <a:cubicBezTo>
                    <a:pt x="79" y="49"/>
                    <a:pt x="65" y="40"/>
                    <a:pt x="50" y="30"/>
                  </a:cubicBezTo>
                  <a:cubicBezTo>
                    <a:pt x="54" y="31"/>
                    <a:pt x="58" y="33"/>
                    <a:pt x="61" y="34"/>
                  </a:cubicBezTo>
                  <a:cubicBezTo>
                    <a:pt x="62" y="34"/>
                    <a:pt x="63" y="32"/>
                    <a:pt x="62" y="32"/>
                  </a:cubicBezTo>
                  <a:cubicBezTo>
                    <a:pt x="41" y="23"/>
                    <a:pt x="22" y="13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4" y="12"/>
                    <a:pt x="29" y="20"/>
                    <a:pt x="43" y="27"/>
                  </a:cubicBezTo>
                  <a:cubicBezTo>
                    <a:pt x="43" y="27"/>
                    <a:pt x="43" y="28"/>
                    <a:pt x="44" y="28"/>
                  </a:cubicBezTo>
                  <a:cubicBezTo>
                    <a:pt x="59" y="40"/>
                    <a:pt x="75" y="52"/>
                    <a:pt x="93" y="60"/>
                  </a:cubicBezTo>
                  <a:cubicBezTo>
                    <a:pt x="94" y="61"/>
                    <a:pt x="95" y="59"/>
                    <a:pt x="9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5180013" y="2957513"/>
              <a:ext cx="204788" cy="109538"/>
            </a:xfrm>
            <a:custGeom>
              <a:avLst/>
              <a:gdLst>
                <a:gd name="T0" fmla="*/ 46 w 48"/>
                <a:gd name="T1" fmla="*/ 23 h 26"/>
                <a:gd name="T2" fmla="*/ 3 w 48"/>
                <a:gd name="T3" fmla="*/ 1 h 26"/>
                <a:gd name="T4" fmla="*/ 1 w 48"/>
                <a:gd name="T5" fmla="*/ 3 h 26"/>
                <a:gd name="T6" fmla="*/ 45 w 48"/>
                <a:gd name="T7" fmla="*/ 26 h 26"/>
                <a:gd name="T8" fmla="*/ 46 w 48"/>
                <a:gd name="T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6">
                  <a:moveTo>
                    <a:pt x="46" y="23"/>
                  </a:moveTo>
                  <a:cubicBezTo>
                    <a:pt x="30" y="18"/>
                    <a:pt x="16" y="1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4" y="14"/>
                    <a:pt x="29" y="23"/>
                    <a:pt x="45" y="26"/>
                  </a:cubicBezTo>
                  <a:cubicBezTo>
                    <a:pt x="47" y="26"/>
                    <a:pt x="48" y="24"/>
                    <a:pt x="4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" name="Freeform 16"/>
            <p:cNvSpPr/>
            <p:nvPr/>
          </p:nvSpPr>
          <p:spPr bwMode="auto">
            <a:xfrm>
              <a:off x="5167313" y="2871788"/>
              <a:ext cx="217488" cy="131763"/>
            </a:xfrm>
            <a:custGeom>
              <a:avLst/>
              <a:gdLst>
                <a:gd name="T0" fmla="*/ 50 w 51"/>
                <a:gd name="T1" fmla="*/ 29 h 31"/>
                <a:gd name="T2" fmla="*/ 3 w 51"/>
                <a:gd name="T3" fmla="*/ 2 h 31"/>
                <a:gd name="T4" fmla="*/ 2 w 51"/>
                <a:gd name="T5" fmla="*/ 4 h 31"/>
                <a:gd name="T6" fmla="*/ 49 w 51"/>
                <a:gd name="T7" fmla="*/ 31 h 31"/>
                <a:gd name="T8" fmla="*/ 50 w 51"/>
                <a:gd name="T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1">
                  <a:moveTo>
                    <a:pt x="50" y="29"/>
                  </a:moveTo>
                  <a:cubicBezTo>
                    <a:pt x="34" y="21"/>
                    <a:pt x="18" y="13"/>
                    <a:pt x="3" y="2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16" y="15"/>
                    <a:pt x="32" y="25"/>
                    <a:pt x="49" y="31"/>
                  </a:cubicBezTo>
                  <a:cubicBezTo>
                    <a:pt x="50" y="31"/>
                    <a:pt x="51" y="29"/>
                    <a:pt x="5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5214938" y="2747963"/>
              <a:ext cx="200025" cy="115888"/>
            </a:xfrm>
            <a:custGeom>
              <a:avLst/>
              <a:gdLst>
                <a:gd name="T0" fmla="*/ 45 w 47"/>
                <a:gd name="T1" fmla="*/ 24 h 27"/>
                <a:gd name="T2" fmla="*/ 3 w 47"/>
                <a:gd name="T3" fmla="*/ 1 h 27"/>
                <a:gd name="T4" fmla="*/ 2 w 47"/>
                <a:gd name="T5" fmla="*/ 3 h 27"/>
                <a:gd name="T6" fmla="*/ 44 w 47"/>
                <a:gd name="T7" fmla="*/ 27 h 27"/>
                <a:gd name="T8" fmla="*/ 45 w 47"/>
                <a:gd name="T9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5" y="24"/>
                  </a:moveTo>
                  <a:cubicBezTo>
                    <a:pt x="30" y="18"/>
                    <a:pt x="16" y="12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4" y="13"/>
                    <a:pt x="28" y="23"/>
                    <a:pt x="44" y="27"/>
                  </a:cubicBezTo>
                  <a:cubicBezTo>
                    <a:pt x="46" y="27"/>
                    <a:pt x="47" y="25"/>
                    <a:pt x="4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5197475" y="2667000"/>
              <a:ext cx="212725" cy="136525"/>
            </a:xfrm>
            <a:custGeom>
              <a:avLst/>
              <a:gdLst>
                <a:gd name="T0" fmla="*/ 48 w 50"/>
                <a:gd name="T1" fmla="*/ 30 h 32"/>
                <a:gd name="T2" fmla="*/ 2 w 50"/>
                <a:gd name="T3" fmla="*/ 1 h 32"/>
                <a:gd name="T4" fmla="*/ 1 w 50"/>
                <a:gd name="T5" fmla="*/ 2 h 32"/>
                <a:gd name="T6" fmla="*/ 47 w 50"/>
                <a:gd name="T7" fmla="*/ 32 h 32"/>
                <a:gd name="T8" fmla="*/ 48 w 50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2">
                  <a:moveTo>
                    <a:pt x="48" y="30"/>
                  </a:moveTo>
                  <a:cubicBezTo>
                    <a:pt x="33" y="20"/>
                    <a:pt x="17" y="11"/>
                    <a:pt x="2" y="1"/>
                  </a:cubicBezTo>
                  <a:cubicBezTo>
                    <a:pt x="1" y="0"/>
                    <a:pt x="0" y="2"/>
                    <a:pt x="1" y="2"/>
                  </a:cubicBezTo>
                  <a:cubicBezTo>
                    <a:pt x="15" y="14"/>
                    <a:pt x="31" y="24"/>
                    <a:pt x="47" y="32"/>
                  </a:cubicBezTo>
                  <a:cubicBezTo>
                    <a:pt x="49" y="32"/>
                    <a:pt x="50" y="30"/>
                    <a:pt x="4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5273675" y="2641600"/>
              <a:ext cx="161925" cy="103188"/>
            </a:xfrm>
            <a:custGeom>
              <a:avLst/>
              <a:gdLst>
                <a:gd name="T0" fmla="*/ 37 w 38"/>
                <a:gd name="T1" fmla="*/ 21 h 24"/>
                <a:gd name="T2" fmla="*/ 4 w 38"/>
                <a:gd name="T3" fmla="*/ 2 h 24"/>
                <a:gd name="T4" fmla="*/ 2 w 38"/>
                <a:gd name="T5" fmla="*/ 4 h 24"/>
                <a:gd name="T6" fmla="*/ 36 w 38"/>
                <a:gd name="T7" fmla="*/ 23 h 24"/>
                <a:gd name="T8" fmla="*/ 37 w 38"/>
                <a:gd name="T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37" y="21"/>
                  </a:moveTo>
                  <a:cubicBezTo>
                    <a:pt x="25" y="16"/>
                    <a:pt x="14" y="10"/>
                    <a:pt x="4" y="2"/>
                  </a:cubicBezTo>
                  <a:cubicBezTo>
                    <a:pt x="3" y="0"/>
                    <a:pt x="0" y="2"/>
                    <a:pt x="2" y="4"/>
                  </a:cubicBezTo>
                  <a:cubicBezTo>
                    <a:pt x="12" y="13"/>
                    <a:pt x="23" y="20"/>
                    <a:pt x="36" y="23"/>
                  </a:cubicBezTo>
                  <a:cubicBezTo>
                    <a:pt x="37" y="24"/>
                    <a:pt x="38" y="22"/>
                    <a:pt x="3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5086350" y="2466975"/>
              <a:ext cx="315913" cy="192088"/>
            </a:xfrm>
            <a:custGeom>
              <a:avLst/>
              <a:gdLst>
                <a:gd name="T0" fmla="*/ 74 w 74"/>
                <a:gd name="T1" fmla="*/ 42 h 45"/>
                <a:gd name="T2" fmla="*/ 69 w 74"/>
                <a:gd name="T3" fmla="*/ 38 h 45"/>
                <a:gd name="T4" fmla="*/ 68 w 74"/>
                <a:gd name="T5" fmla="*/ 38 h 45"/>
                <a:gd name="T6" fmla="*/ 31 w 74"/>
                <a:gd name="T7" fmla="*/ 15 h 45"/>
                <a:gd name="T8" fmla="*/ 30 w 74"/>
                <a:gd name="T9" fmla="*/ 16 h 45"/>
                <a:gd name="T10" fmla="*/ 2 w 74"/>
                <a:gd name="T11" fmla="*/ 1 h 45"/>
                <a:gd name="T12" fmla="*/ 1 w 74"/>
                <a:gd name="T13" fmla="*/ 3 h 45"/>
                <a:gd name="T14" fmla="*/ 56 w 74"/>
                <a:gd name="T15" fmla="*/ 38 h 45"/>
                <a:gd name="T16" fmla="*/ 57 w 74"/>
                <a:gd name="T17" fmla="*/ 36 h 45"/>
                <a:gd name="T18" fmla="*/ 55 w 74"/>
                <a:gd name="T19" fmla="*/ 34 h 45"/>
                <a:gd name="T20" fmla="*/ 72 w 74"/>
                <a:gd name="T21" fmla="*/ 44 h 45"/>
                <a:gd name="T22" fmla="*/ 74 w 74"/>
                <a:gd name="T2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45">
                  <a:moveTo>
                    <a:pt x="74" y="42"/>
                  </a:moveTo>
                  <a:cubicBezTo>
                    <a:pt x="72" y="40"/>
                    <a:pt x="71" y="39"/>
                    <a:pt x="69" y="38"/>
                  </a:cubicBezTo>
                  <a:cubicBezTo>
                    <a:pt x="68" y="37"/>
                    <a:pt x="68" y="38"/>
                    <a:pt x="68" y="38"/>
                  </a:cubicBezTo>
                  <a:cubicBezTo>
                    <a:pt x="55" y="31"/>
                    <a:pt x="43" y="23"/>
                    <a:pt x="31" y="15"/>
                  </a:cubicBezTo>
                  <a:cubicBezTo>
                    <a:pt x="31" y="15"/>
                    <a:pt x="30" y="15"/>
                    <a:pt x="30" y="16"/>
                  </a:cubicBezTo>
                  <a:cubicBezTo>
                    <a:pt x="21" y="11"/>
                    <a:pt x="11" y="6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21" y="13"/>
                    <a:pt x="38" y="26"/>
                    <a:pt x="56" y="38"/>
                  </a:cubicBezTo>
                  <a:cubicBezTo>
                    <a:pt x="57" y="39"/>
                    <a:pt x="58" y="37"/>
                    <a:pt x="57" y="36"/>
                  </a:cubicBezTo>
                  <a:cubicBezTo>
                    <a:pt x="56" y="36"/>
                    <a:pt x="56" y="35"/>
                    <a:pt x="55" y="34"/>
                  </a:cubicBezTo>
                  <a:cubicBezTo>
                    <a:pt x="60" y="38"/>
                    <a:pt x="66" y="41"/>
                    <a:pt x="72" y="44"/>
                  </a:cubicBezTo>
                  <a:cubicBezTo>
                    <a:pt x="73" y="45"/>
                    <a:pt x="74" y="43"/>
                    <a:pt x="7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"/>
            <p:cNvSpPr/>
            <p:nvPr/>
          </p:nvSpPr>
          <p:spPr bwMode="auto">
            <a:xfrm>
              <a:off x="5167313" y="2357438"/>
              <a:ext cx="273050" cy="195263"/>
            </a:xfrm>
            <a:custGeom>
              <a:avLst/>
              <a:gdLst>
                <a:gd name="T0" fmla="*/ 63 w 64"/>
                <a:gd name="T1" fmla="*/ 43 h 46"/>
                <a:gd name="T2" fmla="*/ 44 w 64"/>
                <a:gd name="T3" fmla="*/ 32 h 46"/>
                <a:gd name="T4" fmla="*/ 27 w 64"/>
                <a:gd name="T5" fmla="*/ 19 h 46"/>
                <a:gd name="T6" fmla="*/ 48 w 64"/>
                <a:gd name="T7" fmla="*/ 28 h 46"/>
                <a:gd name="T8" fmla="*/ 49 w 64"/>
                <a:gd name="T9" fmla="*/ 27 h 46"/>
                <a:gd name="T10" fmla="*/ 25 w 64"/>
                <a:gd name="T11" fmla="*/ 15 h 46"/>
                <a:gd name="T12" fmla="*/ 14 w 64"/>
                <a:gd name="T13" fmla="*/ 9 h 46"/>
                <a:gd name="T14" fmla="*/ 8 w 64"/>
                <a:gd name="T15" fmla="*/ 6 h 46"/>
                <a:gd name="T16" fmla="*/ 2 w 64"/>
                <a:gd name="T17" fmla="*/ 3 h 46"/>
                <a:gd name="T18" fmla="*/ 3 w 64"/>
                <a:gd name="T19" fmla="*/ 1 h 46"/>
                <a:gd name="T20" fmla="*/ 3 w 64"/>
                <a:gd name="T21" fmla="*/ 1 h 46"/>
                <a:gd name="T22" fmla="*/ 1 w 64"/>
                <a:gd name="T23" fmla="*/ 0 h 46"/>
                <a:gd name="T24" fmla="*/ 1 w 64"/>
                <a:gd name="T25" fmla="*/ 1 h 46"/>
                <a:gd name="T26" fmla="*/ 0 w 64"/>
                <a:gd name="T27" fmla="*/ 2 h 46"/>
                <a:gd name="T28" fmla="*/ 18 w 64"/>
                <a:gd name="T29" fmla="*/ 14 h 46"/>
                <a:gd name="T30" fmla="*/ 23 w 64"/>
                <a:gd name="T31" fmla="*/ 17 h 46"/>
                <a:gd name="T32" fmla="*/ 22 w 64"/>
                <a:gd name="T33" fmla="*/ 19 h 46"/>
                <a:gd name="T34" fmla="*/ 62 w 64"/>
                <a:gd name="T35" fmla="*/ 45 h 46"/>
                <a:gd name="T36" fmla="*/ 63 w 64"/>
                <a:gd name="T3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46">
                  <a:moveTo>
                    <a:pt x="63" y="43"/>
                  </a:moveTo>
                  <a:cubicBezTo>
                    <a:pt x="57" y="39"/>
                    <a:pt x="50" y="36"/>
                    <a:pt x="44" y="32"/>
                  </a:cubicBezTo>
                  <a:cubicBezTo>
                    <a:pt x="38" y="28"/>
                    <a:pt x="33" y="24"/>
                    <a:pt x="27" y="19"/>
                  </a:cubicBezTo>
                  <a:cubicBezTo>
                    <a:pt x="34" y="23"/>
                    <a:pt x="41" y="26"/>
                    <a:pt x="48" y="28"/>
                  </a:cubicBezTo>
                  <a:cubicBezTo>
                    <a:pt x="49" y="29"/>
                    <a:pt x="50" y="27"/>
                    <a:pt x="49" y="27"/>
                  </a:cubicBezTo>
                  <a:cubicBezTo>
                    <a:pt x="41" y="23"/>
                    <a:pt x="33" y="19"/>
                    <a:pt x="25" y="15"/>
                  </a:cubicBezTo>
                  <a:cubicBezTo>
                    <a:pt x="21" y="13"/>
                    <a:pt x="18" y="11"/>
                    <a:pt x="14" y="9"/>
                  </a:cubicBezTo>
                  <a:cubicBezTo>
                    <a:pt x="12" y="8"/>
                    <a:pt x="10" y="7"/>
                    <a:pt x="8" y="6"/>
                  </a:cubicBezTo>
                  <a:cubicBezTo>
                    <a:pt x="6" y="4"/>
                    <a:pt x="4" y="3"/>
                    <a:pt x="2" y="3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7"/>
                    <a:pt x="14" y="12"/>
                    <a:pt x="18" y="14"/>
                  </a:cubicBezTo>
                  <a:cubicBezTo>
                    <a:pt x="20" y="15"/>
                    <a:pt x="21" y="16"/>
                    <a:pt x="23" y="17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33" y="29"/>
                    <a:pt x="47" y="41"/>
                    <a:pt x="62" y="45"/>
                  </a:cubicBezTo>
                  <a:cubicBezTo>
                    <a:pt x="63" y="46"/>
                    <a:pt x="64" y="44"/>
                    <a:pt x="6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5283200" y="2390775"/>
              <a:ext cx="187325" cy="119063"/>
            </a:xfrm>
            <a:custGeom>
              <a:avLst/>
              <a:gdLst>
                <a:gd name="T0" fmla="*/ 42 w 44"/>
                <a:gd name="T1" fmla="*/ 24 h 28"/>
                <a:gd name="T2" fmla="*/ 4 w 44"/>
                <a:gd name="T3" fmla="*/ 1 h 28"/>
                <a:gd name="T4" fmla="*/ 2 w 44"/>
                <a:gd name="T5" fmla="*/ 4 h 28"/>
                <a:gd name="T6" fmla="*/ 40 w 44"/>
                <a:gd name="T7" fmla="*/ 27 h 28"/>
                <a:gd name="T8" fmla="*/ 42 w 44"/>
                <a:gd name="T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8">
                  <a:moveTo>
                    <a:pt x="42" y="24"/>
                  </a:moveTo>
                  <a:cubicBezTo>
                    <a:pt x="29" y="17"/>
                    <a:pt x="16" y="9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14" y="13"/>
                    <a:pt x="27" y="21"/>
                    <a:pt x="40" y="27"/>
                  </a:cubicBezTo>
                  <a:cubicBezTo>
                    <a:pt x="42" y="28"/>
                    <a:pt x="44" y="25"/>
                    <a:pt x="4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456238" y="2390775"/>
              <a:ext cx="14288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0 h 2"/>
                <a:gd name="T4" fmla="*/ 0 w 3"/>
                <a:gd name="T5" fmla="*/ 1 h 2"/>
                <a:gd name="T6" fmla="*/ 2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4"/>
            <p:cNvSpPr/>
            <p:nvPr/>
          </p:nvSpPr>
          <p:spPr bwMode="auto">
            <a:xfrm>
              <a:off x="5511800" y="1838325"/>
              <a:ext cx="141288" cy="109538"/>
            </a:xfrm>
            <a:custGeom>
              <a:avLst/>
              <a:gdLst>
                <a:gd name="T0" fmla="*/ 32 w 33"/>
                <a:gd name="T1" fmla="*/ 23 h 26"/>
                <a:gd name="T2" fmla="*/ 29 w 33"/>
                <a:gd name="T3" fmla="*/ 18 h 26"/>
                <a:gd name="T4" fmla="*/ 27 w 33"/>
                <a:gd name="T5" fmla="*/ 19 h 26"/>
                <a:gd name="T6" fmla="*/ 3 w 33"/>
                <a:gd name="T7" fmla="*/ 2 h 26"/>
                <a:gd name="T8" fmla="*/ 1 w 33"/>
                <a:gd name="T9" fmla="*/ 4 h 26"/>
                <a:gd name="T10" fmla="*/ 30 w 33"/>
                <a:gd name="T11" fmla="*/ 25 h 26"/>
                <a:gd name="T12" fmla="*/ 32 w 33"/>
                <a:gd name="T13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6">
                  <a:moveTo>
                    <a:pt x="32" y="23"/>
                  </a:moveTo>
                  <a:cubicBezTo>
                    <a:pt x="31" y="21"/>
                    <a:pt x="30" y="20"/>
                    <a:pt x="29" y="18"/>
                  </a:cubicBezTo>
                  <a:cubicBezTo>
                    <a:pt x="28" y="17"/>
                    <a:pt x="27" y="18"/>
                    <a:pt x="27" y="19"/>
                  </a:cubicBezTo>
                  <a:cubicBezTo>
                    <a:pt x="19" y="14"/>
                    <a:pt x="11" y="8"/>
                    <a:pt x="3" y="2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0" y="12"/>
                    <a:pt x="19" y="20"/>
                    <a:pt x="30" y="25"/>
                  </a:cubicBezTo>
                  <a:cubicBezTo>
                    <a:pt x="32" y="26"/>
                    <a:pt x="33" y="24"/>
                    <a:pt x="3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5"/>
            <p:cNvSpPr/>
            <p:nvPr/>
          </p:nvSpPr>
          <p:spPr bwMode="auto">
            <a:xfrm>
              <a:off x="5524500" y="1770063"/>
              <a:ext cx="146050" cy="122238"/>
            </a:xfrm>
            <a:custGeom>
              <a:avLst/>
              <a:gdLst>
                <a:gd name="T0" fmla="*/ 33 w 34"/>
                <a:gd name="T1" fmla="*/ 25 h 29"/>
                <a:gd name="T2" fmla="*/ 24 w 34"/>
                <a:gd name="T3" fmla="*/ 17 h 29"/>
                <a:gd name="T4" fmla="*/ 23 w 34"/>
                <a:gd name="T5" fmla="*/ 19 h 29"/>
                <a:gd name="T6" fmla="*/ 23 w 34"/>
                <a:gd name="T7" fmla="*/ 19 h 29"/>
                <a:gd name="T8" fmla="*/ 3 w 34"/>
                <a:gd name="T9" fmla="*/ 2 h 29"/>
                <a:gd name="T10" fmla="*/ 1 w 34"/>
                <a:gd name="T11" fmla="*/ 3 h 29"/>
                <a:gd name="T12" fmla="*/ 31 w 34"/>
                <a:gd name="T13" fmla="*/ 28 h 29"/>
                <a:gd name="T14" fmla="*/ 33 w 34"/>
                <a:gd name="T15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9">
                  <a:moveTo>
                    <a:pt x="33" y="25"/>
                  </a:moveTo>
                  <a:cubicBezTo>
                    <a:pt x="30" y="22"/>
                    <a:pt x="27" y="20"/>
                    <a:pt x="24" y="17"/>
                  </a:cubicBezTo>
                  <a:cubicBezTo>
                    <a:pt x="23" y="16"/>
                    <a:pt x="21" y="17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6" y="14"/>
                    <a:pt x="9" y="9"/>
                    <a:pt x="3" y="2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9" y="13"/>
                    <a:pt x="19" y="22"/>
                    <a:pt x="31" y="28"/>
                  </a:cubicBezTo>
                  <a:cubicBezTo>
                    <a:pt x="32" y="29"/>
                    <a:pt x="34" y="27"/>
                    <a:pt x="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6"/>
            <p:cNvSpPr/>
            <p:nvPr/>
          </p:nvSpPr>
          <p:spPr bwMode="auto">
            <a:xfrm>
              <a:off x="4618038" y="3144838"/>
              <a:ext cx="319088" cy="220663"/>
            </a:xfrm>
            <a:custGeom>
              <a:avLst/>
              <a:gdLst>
                <a:gd name="T0" fmla="*/ 73 w 75"/>
                <a:gd name="T1" fmla="*/ 44 h 52"/>
                <a:gd name="T2" fmla="*/ 36 w 75"/>
                <a:gd name="T3" fmla="*/ 22 h 52"/>
                <a:gd name="T4" fmla="*/ 2 w 75"/>
                <a:gd name="T5" fmla="*/ 1 h 52"/>
                <a:gd name="T6" fmla="*/ 1 w 75"/>
                <a:gd name="T7" fmla="*/ 2 h 52"/>
                <a:gd name="T8" fmla="*/ 60 w 75"/>
                <a:gd name="T9" fmla="*/ 40 h 52"/>
                <a:gd name="T10" fmla="*/ 74 w 75"/>
                <a:gd name="T11" fmla="*/ 44 h 52"/>
                <a:gd name="T12" fmla="*/ 73 w 75"/>
                <a:gd name="T13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2">
                  <a:moveTo>
                    <a:pt x="73" y="44"/>
                  </a:moveTo>
                  <a:cubicBezTo>
                    <a:pt x="73" y="44"/>
                    <a:pt x="39" y="24"/>
                    <a:pt x="36" y="22"/>
                  </a:cubicBezTo>
                  <a:cubicBezTo>
                    <a:pt x="25" y="15"/>
                    <a:pt x="13" y="8"/>
                    <a:pt x="2" y="1"/>
                  </a:cubicBezTo>
                  <a:cubicBezTo>
                    <a:pt x="1" y="0"/>
                    <a:pt x="0" y="2"/>
                    <a:pt x="1" y="2"/>
                  </a:cubicBezTo>
                  <a:cubicBezTo>
                    <a:pt x="21" y="15"/>
                    <a:pt x="40" y="28"/>
                    <a:pt x="60" y="40"/>
                  </a:cubicBezTo>
                  <a:cubicBezTo>
                    <a:pt x="62" y="41"/>
                    <a:pt x="74" y="52"/>
                    <a:pt x="74" y="44"/>
                  </a:cubicBezTo>
                  <a:cubicBezTo>
                    <a:pt x="75" y="43"/>
                    <a:pt x="73" y="43"/>
                    <a:pt x="7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7"/>
            <p:cNvSpPr/>
            <p:nvPr/>
          </p:nvSpPr>
          <p:spPr bwMode="auto">
            <a:xfrm>
              <a:off x="4703763" y="3160713"/>
              <a:ext cx="273050" cy="157163"/>
            </a:xfrm>
            <a:custGeom>
              <a:avLst/>
              <a:gdLst>
                <a:gd name="T0" fmla="*/ 63 w 64"/>
                <a:gd name="T1" fmla="*/ 35 h 37"/>
                <a:gd name="T2" fmla="*/ 2 w 64"/>
                <a:gd name="T3" fmla="*/ 0 h 37"/>
                <a:gd name="T4" fmla="*/ 1 w 64"/>
                <a:gd name="T5" fmla="*/ 2 h 37"/>
                <a:gd name="T6" fmla="*/ 62 w 64"/>
                <a:gd name="T7" fmla="*/ 36 h 37"/>
                <a:gd name="T8" fmla="*/ 63 w 64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7">
                  <a:moveTo>
                    <a:pt x="63" y="35"/>
                  </a:moveTo>
                  <a:cubicBezTo>
                    <a:pt x="43" y="22"/>
                    <a:pt x="22" y="11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1" y="14"/>
                    <a:pt x="41" y="26"/>
                    <a:pt x="62" y="36"/>
                  </a:cubicBezTo>
                  <a:cubicBezTo>
                    <a:pt x="63" y="37"/>
                    <a:pt x="64" y="35"/>
                    <a:pt x="6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8"/>
            <p:cNvSpPr/>
            <p:nvPr/>
          </p:nvSpPr>
          <p:spPr bwMode="auto">
            <a:xfrm>
              <a:off x="4772025" y="3135313"/>
              <a:ext cx="288925" cy="179388"/>
            </a:xfrm>
            <a:custGeom>
              <a:avLst/>
              <a:gdLst>
                <a:gd name="T0" fmla="*/ 67 w 68"/>
                <a:gd name="T1" fmla="*/ 39 h 42"/>
                <a:gd name="T2" fmla="*/ 56 w 68"/>
                <a:gd name="T3" fmla="*/ 31 h 42"/>
                <a:gd name="T4" fmla="*/ 55 w 68"/>
                <a:gd name="T5" fmla="*/ 33 h 42"/>
                <a:gd name="T6" fmla="*/ 56 w 68"/>
                <a:gd name="T7" fmla="*/ 33 h 42"/>
                <a:gd name="T8" fmla="*/ 2 w 68"/>
                <a:gd name="T9" fmla="*/ 1 h 42"/>
                <a:gd name="T10" fmla="*/ 1 w 68"/>
                <a:gd name="T11" fmla="*/ 3 h 42"/>
                <a:gd name="T12" fmla="*/ 65 w 68"/>
                <a:gd name="T13" fmla="*/ 41 h 42"/>
                <a:gd name="T14" fmla="*/ 67 w 68"/>
                <a:gd name="T15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42">
                  <a:moveTo>
                    <a:pt x="67" y="39"/>
                  </a:moveTo>
                  <a:cubicBezTo>
                    <a:pt x="63" y="36"/>
                    <a:pt x="60" y="33"/>
                    <a:pt x="56" y="31"/>
                  </a:cubicBezTo>
                  <a:cubicBezTo>
                    <a:pt x="55" y="30"/>
                    <a:pt x="54" y="32"/>
                    <a:pt x="55" y="33"/>
                  </a:cubicBezTo>
                  <a:cubicBezTo>
                    <a:pt x="55" y="33"/>
                    <a:pt x="56" y="33"/>
                    <a:pt x="56" y="33"/>
                  </a:cubicBezTo>
                  <a:cubicBezTo>
                    <a:pt x="37" y="23"/>
                    <a:pt x="19" y="13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21" y="17"/>
                    <a:pt x="42" y="30"/>
                    <a:pt x="65" y="41"/>
                  </a:cubicBezTo>
                  <a:cubicBezTo>
                    <a:pt x="66" y="42"/>
                    <a:pt x="68" y="40"/>
                    <a:pt x="6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9"/>
            <p:cNvSpPr/>
            <p:nvPr/>
          </p:nvSpPr>
          <p:spPr bwMode="auto">
            <a:xfrm>
              <a:off x="4733925" y="2998788"/>
              <a:ext cx="390525" cy="265113"/>
            </a:xfrm>
            <a:custGeom>
              <a:avLst/>
              <a:gdLst>
                <a:gd name="T0" fmla="*/ 91 w 92"/>
                <a:gd name="T1" fmla="*/ 59 h 62"/>
                <a:gd name="T2" fmla="*/ 32 w 92"/>
                <a:gd name="T3" fmla="*/ 19 h 62"/>
                <a:gd name="T4" fmla="*/ 32 w 92"/>
                <a:gd name="T5" fmla="*/ 19 h 62"/>
                <a:gd name="T6" fmla="*/ 2 w 92"/>
                <a:gd name="T7" fmla="*/ 1 h 62"/>
                <a:gd name="T8" fmla="*/ 1 w 92"/>
                <a:gd name="T9" fmla="*/ 3 h 62"/>
                <a:gd name="T10" fmla="*/ 28 w 92"/>
                <a:gd name="T11" fmla="*/ 19 h 62"/>
                <a:gd name="T12" fmla="*/ 90 w 92"/>
                <a:gd name="T13" fmla="*/ 61 h 62"/>
                <a:gd name="T14" fmla="*/ 91 w 92"/>
                <a:gd name="T15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62">
                  <a:moveTo>
                    <a:pt x="91" y="59"/>
                  </a:moveTo>
                  <a:cubicBezTo>
                    <a:pt x="72" y="45"/>
                    <a:pt x="52" y="32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1" y="13"/>
                    <a:pt x="11" y="8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9" y="9"/>
                    <a:pt x="18" y="15"/>
                    <a:pt x="28" y="19"/>
                  </a:cubicBezTo>
                  <a:cubicBezTo>
                    <a:pt x="48" y="34"/>
                    <a:pt x="69" y="48"/>
                    <a:pt x="90" y="61"/>
                  </a:cubicBezTo>
                  <a:cubicBezTo>
                    <a:pt x="91" y="62"/>
                    <a:pt x="92" y="60"/>
                    <a:pt x="9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0"/>
            <p:cNvSpPr/>
            <p:nvPr/>
          </p:nvSpPr>
          <p:spPr bwMode="auto">
            <a:xfrm>
              <a:off x="4759325" y="2914650"/>
              <a:ext cx="455613" cy="246063"/>
            </a:xfrm>
            <a:custGeom>
              <a:avLst/>
              <a:gdLst>
                <a:gd name="T0" fmla="*/ 106 w 107"/>
                <a:gd name="T1" fmla="*/ 55 h 58"/>
                <a:gd name="T2" fmla="*/ 41 w 107"/>
                <a:gd name="T3" fmla="*/ 21 h 58"/>
                <a:gd name="T4" fmla="*/ 39 w 107"/>
                <a:gd name="T5" fmla="*/ 22 h 58"/>
                <a:gd name="T6" fmla="*/ 2 w 107"/>
                <a:gd name="T7" fmla="*/ 1 h 58"/>
                <a:gd name="T8" fmla="*/ 1 w 107"/>
                <a:gd name="T9" fmla="*/ 2 h 58"/>
                <a:gd name="T10" fmla="*/ 42 w 107"/>
                <a:gd name="T11" fmla="*/ 25 h 58"/>
                <a:gd name="T12" fmla="*/ 43 w 107"/>
                <a:gd name="T13" fmla="*/ 25 h 58"/>
                <a:gd name="T14" fmla="*/ 104 w 107"/>
                <a:gd name="T15" fmla="*/ 57 h 58"/>
                <a:gd name="T16" fmla="*/ 106 w 107"/>
                <a:gd name="T17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58">
                  <a:moveTo>
                    <a:pt x="106" y="55"/>
                  </a:moveTo>
                  <a:cubicBezTo>
                    <a:pt x="84" y="43"/>
                    <a:pt x="63" y="32"/>
                    <a:pt x="41" y="21"/>
                  </a:cubicBezTo>
                  <a:cubicBezTo>
                    <a:pt x="40" y="21"/>
                    <a:pt x="39" y="21"/>
                    <a:pt x="39" y="22"/>
                  </a:cubicBezTo>
                  <a:cubicBezTo>
                    <a:pt x="26" y="16"/>
                    <a:pt x="14" y="10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3" y="12"/>
                    <a:pt x="27" y="21"/>
                    <a:pt x="42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63" y="36"/>
                    <a:pt x="84" y="47"/>
                    <a:pt x="104" y="57"/>
                  </a:cubicBezTo>
                  <a:cubicBezTo>
                    <a:pt x="106" y="58"/>
                    <a:pt x="107" y="56"/>
                    <a:pt x="10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1"/>
            <p:cNvSpPr/>
            <p:nvPr/>
          </p:nvSpPr>
          <p:spPr bwMode="auto">
            <a:xfrm>
              <a:off x="4830763" y="2798763"/>
              <a:ext cx="379413" cy="217488"/>
            </a:xfrm>
            <a:custGeom>
              <a:avLst/>
              <a:gdLst>
                <a:gd name="T0" fmla="*/ 88 w 89"/>
                <a:gd name="T1" fmla="*/ 48 h 51"/>
                <a:gd name="T2" fmla="*/ 49 w 89"/>
                <a:gd name="T3" fmla="*/ 25 h 51"/>
                <a:gd name="T4" fmla="*/ 47 w 89"/>
                <a:gd name="T5" fmla="*/ 25 h 51"/>
                <a:gd name="T6" fmla="*/ 3 w 89"/>
                <a:gd name="T7" fmla="*/ 1 h 51"/>
                <a:gd name="T8" fmla="*/ 2 w 89"/>
                <a:gd name="T9" fmla="*/ 3 h 51"/>
                <a:gd name="T10" fmla="*/ 52 w 89"/>
                <a:gd name="T11" fmla="*/ 31 h 51"/>
                <a:gd name="T12" fmla="*/ 53 w 89"/>
                <a:gd name="T13" fmla="*/ 31 h 51"/>
                <a:gd name="T14" fmla="*/ 87 w 89"/>
                <a:gd name="T15" fmla="*/ 50 h 51"/>
                <a:gd name="T16" fmla="*/ 88 w 89"/>
                <a:gd name="T17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8" y="48"/>
                  </a:moveTo>
                  <a:cubicBezTo>
                    <a:pt x="74" y="41"/>
                    <a:pt x="61" y="34"/>
                    <a:pt x="49" y="25"/>
                  </a:cubicBezTo>
                  <a:cubicBezTo>
                    <a:pt x="48" y="24"/>
                    <a:pt x="47" y="24"/>
                    <a:pt x="47" y="25"/>
                  </a:cubicBezTo>
                  <a:cubicBezTo>
                    <a:pt x="32" y="17"/>
                    <a:pt x="17" y="9"/>
                    <a:pt x="3" y="1"/>
                  </a:cubicBezTo>
                  <a:cubicBezTo>
                    <a:pt x="2" y="0"/>
                    <a:pt x="0" y="3"/>
                    <a:pt x="2" y="3"/>
                  </a:cubicBezTo>
                  <a:cubicBezTo>
                    <a:pt x="18" y="13"/>
                    <a:pt x="35" y="23"/>
                    <a:pt x="52" y="31"/>
                  </a:cubicBezTo>
                  <a:cubicBezTo>
                    <a:pt x="52" y="32"/>
                    <a:pt x="53" y="32"/>
                    <a:pt x="53" y="31"/>
                  </a:cubicBezTo>
                  <a:cubicBezTo>
                    <a:pt x="63" y="39"/>
                    <a:pt x="75" y="46"/>
                    <a:pt x="87" y="50"/>
                  </a:cubicBezTo>
                  <a:cubicBezTo>
                    <a:pt x="88" y="51"/>
                    <a:pt x="89" y="49"/>
                    <a:pt x="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4933950" y="2790825"/>
              <a:ext cx="293688" cy="179388"/>
            </a:xfrm>
            <a:custGeom>
              <a:avLst/>
              <a:gdLst>
                <a:gd name="T0" fmla="*/ 68 w 69"/>
                <a:gd name="T1" fmla="*/ 40 h 42"/>
                <a:gd name="T2" fmla="*/ 2 w 69"/>
                <a:gd name="T3" fmla="*/ 1 h 42"/>
                <a:gd name="T4" fmla="*/ 1 w 69"/>
                <a:gd name="T5" fmla="*/ 2 h 42"/>
                <a:gd name="T6" fmla="*/ 67 w 69"/>
                <a:gd name="T7" fmla="*/ 41 h 42"/>
                <a:gd name="T8" fmla="*/ 68 w 69"/>
                <a:gd name="T9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2">
                  <a:moveTo>
                    <a:pt x="68" y="40"/>
                  </a:moveTo>
                  <a:cubicBezTo>
                    <a:pt x="48" y="24"/>
                    <a:pt x="25" y="11"/>
                    <a:pt x="2" y="1"/>
                  </a:cubicBezTo>
                  <a:cubicBezTo>
                    <a:pt x="1" y="0"/>
                    <a:pt x="0" y="2"/>
                    <a:pt x="1" y="2"/>
                  </a:cubicBezTo>
                  <a:cubicBezTo>
                    <a:pt x="24" y="13"/>
                    <a:pt x="46" y="27"/>
                    <a:pt x="67" y="41"/>
                  </a:cubicBezTo>
                  <a:cubicBezTo>
                    <a:pt x="68" y="42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3"/>
            <p:cNvSpPr/>
            <p:nvPr/>
          </p:nvSpPr>
          <p:spPr bwMode="auto">
            <a:xfrm>
              <a:off x="5040313" y="2692400"/>
              <a:ext cx="238125" cy="128588"/>
            </a:xfrm>
            <a:custGeom>
              <a:avLst/>
              <a:gdLst>
                <a:gd name="T0" fmla="*/ 54 w 56"/>
                <a:gd name="T1" fmla="*/ 28 h 30"/>
                <a:gd name="T2" fmla="*/ 2 w 56"/>
                <a:gd name="T3" fmla="*/ 0 h 30"/>
                <a:gd name="T4" fmla="*/ 2 w 56"/>
                <a:gd name="T5" fmla="*/ 2 h 30"/>
                <a:gd name="T6" fmla="*/ 53 w 56"/>
                <a:gd name="T7" fmla="*/ 30 h 30"/>
                <a:gd name="T8" fmla="*/ 54 w 56"/>
                <a:gd name="T9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0">
                  <a:moveTo>
                    <a:pt x="54" y="28"/>
                  </a:moveTo>
                  <a:cubicBezTo>
                    <a:pt x="39" y="15"/>
                    <a:pt x="21" y="6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ubicBezTo>
                    <a:pt x="20" y="10"/>
                    <a:pt x="36" y="19"/>
                    <a:pt x="53" y="30"/>
                  </a:cubicBezTo>
                  <a:cubicBezTo>
                    <a:pt x="54" y="30"/>
                    <a:pt x="56" y="29"/>
                    <a:pt x="5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4"/>
            <p:cNvSpPr/>
            <p:nvPr/>
          </p:nvSpPr>
          <p:spPr bwMode="auto">
            <a:xfrm>
              <a:off x="4949825" y="2897188"/>
              <a:ext cx="273050" cy="141288"/>
            </a:xfrm>
            <a:custGeom>
              <a:avLst/>
              <a:gdLst>
                <a:gd name="T0" fmla="*/ 63 w 64"/>
                <a:gd name="T1" fmla="*/ 31 h 33"/>
                <a:gd name="T2" fmla="*/ 1 w 64"/>
                <a:gd name="T3" fmla="*/ 1 h 33"/>
                <a:gd name="T4" fmla="*/ 1 w 64"/>
                <a:gd name="T5" fmla="*/ 2 h 33"/>
                <a:gd name="T6" fmla="*/ 62 w 64"/>
                <a:gd name="T7" fmla="*/ 33 h 33"/>
                <a:gd name="T8" fmla="*/ 63 w 6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3">
                  <a:moveTo>
                    <a:pt x="63" y="31"/>
                  </a:moveTo>
                  <a:cubicBezTo>
                    <a:pt x="41" y="24"/>
                    <a:pt x="20" y="14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9" y="16"/>
                    <a:pt x="40" y="26"/>
                    <a:pt x="62" y="33"/>
                  </a:cubicBezTo>
                  <a:cubicBezTo>
                    <a:pt x="63" y="33"/>
                    <a:pt x="64" y="32"/>
                    <a:pt x="6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/>
            <p:nvPr/>
          </p:nvSpPr>
          <p:spPr bwMode="auto">
            <a:xfrm>
              <a:off x="5086350" y="2416175"/>
              <a:ext cx="268288" cy="174625"/>
            </a:xfrm>
            <a:custGeom>
              <a:avLst/>
              <a:gdLst>
                <a:gd name="T0" fmla="*/ 62 w 63"/>
                <a:gd name="T1" fmla="*/ 38 h 41"/>
                <a:gd name="T2" fmla="*/ 3 w 63"/>
                <a:gd name="T3" fmla="*/ 1 h 41"/>
                <a:gd name="T4" fmla="*/ 1 w 63"/>
                <a:gd name="T5" fmla="*/ 3 h 41"/>
                <a:gd name="T6" fmla="*/ 61 w 63"/>
                <a:gd name="T7" fmla="*/ 40 h 41"/>
                <a:gd name="T8" fmla="*/ 62 w 63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1">
                  <a:moveTo>
                    <a:pt x="62" y="38"/>
                  </a:moveTo>
                  <a:cubicBezTo>
                    <a:pt x="41" y="27"/>
                    <a:pt x="22" y="15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20" y="17"/>
                    <a:pt x="40" y="30"/>
                    <a:pt x="61" y="40"/>
                  </a:cubicBezTo>
                  <a:cubicBezTo>
                    <a:pt x="62" y="41"/>
                    <a:pt x="63" y="39"/>
                    <a:pt x="6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/>
            <p:nvPr/>
          </p:nvSpPr>
          <p:spPr bwMode="auto">
            <a:xfrm>
              <a:off x="5205413" y="2301875"/>
              <a:ext cx="196850" cy="136525"/>
            </a:xfrm>
            <a:custGeom>
              <a:avLst/>
              <a:gdLst>
                <a:gd name="T0" fmla="*/ 45 w 46"/>
                <a:gd name="T1" fmla="*/ 30 h 32"/>
                <a:gd name="T2" fmla="*/ 4 w 46"/>
                <a:gd name="T3" fmla="*/ 1 h 32"/>
                <a:gd name="T4" fmla="*/ 2 w 46"/>
                <a:gd name="T5" fmla="*/ 3 h 32"/>
                <a:gd name="T6" fmla="*/ 45 w 46"/>
                <a:gd name="T7" fmla="*/ 32 h 32"/>
                <a:gd name="T8" fmla="*/ 45 w 46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2">
                  <a:moveTo>
                    <a:pt x="45" y="30"/>
                  </a:moveTo>
                  <a:cubicBezTo>
                    <a:pt x="32" y="20"/>
                    <a:pt x="17" y="12"/>
                    <a:pt x="4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4" y="14"/>
                    <a:pt x="29" y="26"/>
                    <a:pt x="45" y="32"/>
                  </a:cubicBezTo>
                  <a:cubicBezTo>
                    <a:pt x="46" y="32"/>
                    <a:pt x="46" y="31"/>
                    <a:pt x="4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/>
          </p:nvSpPr>
          <p:spPr bwMode="auto">
            <a:xfrm>
              <a:off x="3362325" y="1390650"/>
              <a:ext cx="2409825" cy="2366963"/>
            </a:xfrm>
            <a:custGeom>
              <a:avLst/>
              <a:gdLst>
                <a:gd name="T0" fmla="*/ 5 w 566"/>
                <a:gd name="T1" fmla="*/ 221 h 556"/>
                <a:gd name="T2" fmla="*/ 334 w 566"/>
                <a:gd name="T3" fmla="*/ 457 h 556"/>
                <a:gd name="T4" fmla="*/ 565 w 566"/>
                <a:gd name="T5" fmla="*/ 49 h 556"/>
                <a:gd name="T6" fmla="*/ 158 w 566"/>
                <a:gd name="T7" fmla="*/ 338 h 556"/>
                <a:gd name="T8" fmla="*/ 282 w 566"/>
                <a:gd name="T9" fmla="*/ 411 h 556"/>
                <a:gd name="T10" fmla="*/ 473 w 566"/>
                <a:gd name="T11" fmla="*/ 501 h 556"/>
                <a:gd name="T12" fmla="*/ 467 w 566"/>
                <a:gd name="T13" fmla="*/ 525 h 556"/>
                <a:gd name="T14" fmla="*/ 324 w 566"/>
                <a:gd name="T15" fmla="*/ 413 h 556"/>
                <a:gd name="T16" fmla="*/ 473 w 566"/>
                <a:gd name="T17" fmla="*/ 501 h 556"/>
                <a:gd name="T18" fmla="*/ 498 w 566"/>
                <a:gd name="T19" fmla="*/ 238 h 556"/>
                <a:gd name="T20" fmla="*/ 507 w 566"/>
                <a:gd name="T21" fmla="*/ 249 h 556"/>
                <a:gd name="T22" fmla="*/ 460 w 566"/>
                <a:gd name="T23" fmla="*/ 225 h 556"/>
                <a:gd name="T24" fmla="*/ 488 w 566"/>
                <a:gd name="T25" fmla="*/ 266 h 556"/>
                <a:gd name="T26" fmla="*/ 488 w 566"/>
                <a:gd name="T27" fmla="*/ 288 h 556"/>
                <a:gd name="T28" fmla="*/ 513 w 566"/>
                <a:gd name="T29" fmla="*/ 325 h 556"/>
                <a:gd name="T30" fmla="*/ 507 w 566"/>
                <a:gd name="T31" fmla="*/ 356 h 556"/>
                <a:gd name="T32" fmla="*/ 500 w 566"/>
                <a:gd name="T33" fmla="*/ 385 h 556"/>
                <a:gd name="T34" fmla="*/ 500 w 566"/>
                <a:gd name="T35" fmla="*/ 387 h 556"/>
                <a:gd name="T36" fmla="*/ 493 w 566"/>
                <a:gd name="T37" fmla="*/ 416 h 556"/>
                <a:gd name="T38" fmla="*/ 467 w 566"/>
                <a:gd name="T39" fmla="*/ 415 h 556"/>
                <a:gd name="T40" fmla="*/ 463 w 566"/>
                <a:gd name="T41" fmla="*/ 447 h 556"/>
                <a:gd name="T42" fmla="*/ 414 w 566"/>
                <a:gd name="T43" fmla="*/ 421 h 556"/>
                <a:gd name="T44" fmla="*/ 419 w 566"/>
                <a:gd name="T45" fmla="*/ 432 h 556"/>
                <a:gd name="T46" fmla="*/ 476 w 566"/>
                <a:gd name="T47" fmla="*/ 486 h 556"/>
                <a:gd name="T48" fmla="*/ 342 w 566"/>
                <a:gd name="T49" fmla="*/ 406 h 556"/>
                <a:gd name="T50" fmla="*/ 362 w 566"/>
                <a:gd name="T51" fmla="*/ 389 h 556"/>
                <a:gd name="T52" fmla="*/ 339 w 566"/>
                <a:gd name="T53" fmla="*/ 340 h 556"/>
                <a:gd name="T54" fmla="*/ 357 w 566"/>
                <a:gd name="T55" fmla="*/ 312 h 556"/>
                <a:gd name="T56" fmla="*/ 438 w 566"/>
                <a:gd name="T57" fmla="*/ 354 h 556"/>
                <a:gd name="T58" fmla="*/ 390 w 566"/>
                <a:gd name="T59" fmla="*/ 313 h 556"/>
                <a:gd name="T60" fmla="*/ 397 w 566"/>
                <a:gd name="T61" fmla="*/ 291 h 556"/>
                <a:gd name="T62" fmla="*/ 380 w 566"/>
                <a:gd name="T63" fmla="*/ 277 h 556"/>
                <a:gd name="T64" fmla="*/ 407 w 566"/>
                <a:gd name="T65" fmla="*/ 269 h 556"/>
                <a:gd name="T66" fmla="*/ 408 w 566"/>
                <a:gd name="T67" fmla="*/ 234 h 556"/>
                <a:gd name="T68" fmla="*/ 455 w 566"/>
                <a:gd name="T69" fmla="*/ 218 h 556"/>
                <a:gd name="T70" fmla="*/ 468 w 566"/>
                <a:gd name="T71" fmla="*/ 205 h 556"/>
                <a:gd name="T72" fmla="*/ 509 w 566"/>
                <a:gd name="T73" fmla="*/ 233 h 556"/>
                <a:gd name="T74" fmla="*/ 507 w 566"/>
                <a:gd name="T75" fmla="*/ 230 h 556"/>
                <a:gd name="T76" fmla="*/ 469 w 566"/>
                <a:gd name="T77" fmla="*/ 203 h 556"/>
                <a:gd name="T78" fmla="*/ 514 w 566"/>
                <a:gd name="T79" fmla="*/ 219 h 556"/>
                <a:gd name="T80" fmla="*/ 521 w 566"/>
                <a:gd name="T81" fmla="*/ 176 h 556"/>
                <a:gd name="T82" fmla="*/ 497 w 566"/>
                <a:gd name="T83" fmla="*/ 167 h 556"/>
                <a:gd name="T84" fmla="*/ 516 w 566"/>
                <a:gd name="T85" fmla="*/ 184 h 556"/>
                <a:gd name="T86" fmla="*/ 533 w 566"/>
                <a:gd name="T87" fmla="*/ 214 h 556"/>
                <a:gd name="T88" fmla="*/ 481 w 566"/>
                <a:gd name="T89" fmla="*/ 182 h 556"/>
                <a:gd name="T90" fmla="*/ 532 w 566"/>
                <a:gd name="T91" fmla="*/ 225 h 556"/>
                <a:gd name="T92" fmla="*/ 490 w 566"/>
                <a:gd name="T93" fmla="*/ 204 h 556"/>
                <a:gd name="T94" fmla="*/ 478 w 566"/>
                <a:gd name="T95" fmla="*/ 188 h 556"/>
                <a:gd name="T96" fmla="*/ 501 w 566"/>
                <a:gd name="T97" fmla="*/ 152 h 556"/>
                <a:gd name="T98" fmla="*/ 506 w 566"/>
                <a:gd name="T99" fmla="*/ 148 h 556"/>
                <a:gd name="T100" fmla="*/ 546 w 566"/>
                <a:gd name="T101" fmla="*/ 100 h 556"/>
                <a:gd name="T102" fmla="*/ 513 w 566"/>
                <a:gd name="T103" fmla="*/ 88 h 556"/>
                <a:gd name="T104" fmla="*/ 542 w 566"/>
                <a:gd name="T105" fmla="*/ 139 h 556"/>
                <a:gd name="T106" fmla="*/ 515 w 566"/>
                <a:gd name="T107" fmla="*/ 140 h 556"/>
                <a:gd name="T108" fmla="*/ 493 w 566"/>
                <a:gd name="T109" fmla="*/ 123 h 556"/>
                <a:gd name="T110" fmla="*/ 528 w 566"/>
                <a:gd name="T111" fmla="*/ 158 h 556"/>
                <a:gd name="T112" fmla="*/ 504 w 566"/>
                <a:gd name="T113" fmla="*/ 142 h 556"/>
                <a:gd name="T114" fmla="*/ 544 w 566"/>
                <a:gd name="T115" fmla="*/ 90 h 556"/>
                <a:gd name="T116" fmla="*/ 522 w 566"/>
                <a:gd name="T117" fmla="*/ 67 h 556"/>
                <a:gd name="T118" fmla="*/ 532 w 566"/>
                <a:gd name="T119" fmla="*/ 56 h 556"/>
                <a:gd name="T120" fmla="*/ 547 w 566"/>
                <a:gd name="T121" fmla="*/ 53 h 556"/>
                <a:gd name="T122" fmla="*/ 552 w 566"/>
                <a:gd name="T123" fmla="*/ 48 h 556"/>
                <a:gd name="T124" fmla="*/ 544 w 566"/>
                <a:gd name="T125" fmla="*/ 34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6" h="556">
                  <a:moveTo>
                    <a:pt x="565" y="49"/>
                  </a:moveTo>
                  <a:cubicBezTo>
                    <a:pt x="565" y="48"/>
                    <a:pt x="564" y="47"/>
                    <a:pt x="563" y="46"/>
                  </a:cubicBezTo>
                  <a:cubicBezTo>
                    <a:pt x="564" y="32"/>
                    <a:pt x="563" y="18"/>
                    <a:pt x="562" y="4"/>
                  </a:cubicBezTo>
                  <a:cubicBezTo>
                    <a:pt x="562" y="0"/>
                    <a:pt x="558" y="0"/>
                    <a:pt x="557" y="3"/>
                  </a:cubicBezTo>
                  <a:cubicBezTo>
                    <a:pt x="556" y="3"/>
                    <a:pt x="556" y="3"/>
                    <a:pt x="555" y="3"/>
                  </a:cubicBezTo>
                  <a:cubicBezTo>
                    <a:pt x="464" y="27"/>
                    <a:pt x="381" y="69"/>
                    <a:pt x="296" y="107"/>
                  </a:cubicBezTo>
                  <a:cubicBezTo>
                    <a:pt x="201" y="149"/>
                    <a:pt x="103" y="179"/>
                    <a:pt x="7" y="218"/>
                  </a:cubicBezTo>
                  <a:cubicBezTo>
                    <a:pt x="6" y="218"/>
                    <a:pt x="5" y="220"/>
                    <a:pt x="5" y="221"/>
                  </a:cubicBezTo>
                  <a:cubicBezTo>
                    <a:pt x="2" y="222"/>
                    <a:pt x="0" y="227"/>
                    <a:pt x="4" y="229"/>
                  </a:cubicBezTo>
                  <a:cubicBezTo>
                    <a:pt x="30" y="247"/>
                    <a:pt x="56" y="264"/>
                    <a:pt x="82" y="282"/>
                  </a:cubicBezTo>
                  <a:cubicBezTo>
                    <a:pt x="106" y="299"/>
                    <a:pt x="128" y="319"/>
                    <a:pt x="153" y="335"/>
                  </a:cubicBezTo>
                  <a:cubicBezTo>
                    <a:pt x="153" y="335"/>
                    <a:pt x="153" y="335"/>
                    <a:pt x="153" y="336"/>
                  </a:cubicBezTo>
                  <a:cubicBezTo>
                    <a:pt x="144" y="405"/>
                    <a:pt x="156" y="482"/>
                    <a:pt x="167" y="551"/>
                  </a:cubicBezTo>
                  <a:cubicBezTo>
                    <a:pt x="167" y="554"/>
                    <a:pt x="170" y="555"/>
                    <a:pt x="172" y="555"/>
                  </a:cubicBezTo>
                  <a:cubicBezTo>
                    <a:pt x="173" y="555"/>
                    <a:pt x="174" y="556"/>
                    <a:pt x="175" y="555"/>
                  </a:cubicBezTo>
                  <a:cubicBezTo>
                    <a:pt x="233" y="534"/>
                    <a:pt x="286" y="496"/>
                    <a:pt x="334" y="457"/>
                  </a:cubicBezTo>
                  <a:cubicBezTo>
                    <a:pt x="351" y="468"/>
                    <a:pt x="368" y="480"/>
                    <a:pt x="386" y="491"/>
                  </a:cubicBezTo>
                  <a:cubicBezTo>
                    <a:pt x="403" y="502"/>
                    <a:pt x="421" y="512"/>
                    <a:pt x="439" y="522"/>
                  </a:cubicBezTo>
                  <a:cubicBezTo>
                    <a:pt x="447" y="527"/>
                    <a:pt x="462" y="541"/>
                    <a:pt x="472" y="537"/>
                  </a:cubicBezTo>
                  <a:cubicBezTo>
                    <a:pt x="474" y="536"/>
                    <a:pt x="475" y="535"/>
                    <a:pt x="475" y="533"/>
                  </a:cubicBezTo>
                  <a:cubicBezTo>
                    <a:pt x="475" y="532"/>
                    <a:pt x="476" y="531"/>
                    <a:pt x="476" y="531"/>
                  </a:cubicBezTo>
                  <a:cubicBezTo>
                    <a:pt x="498" y="443"/>
                    <a:pt x="519" y="355"/>
                    <a:pt x="536" y="266"/>
                  </a:cubicBezTo>
                  <a:cubicBezTo>
                    <a:pt x="549" y="196"/>
                    <a:pt x="562" y="123"/>
                    <a:pt x="563" y="51"/>
                  </a:cubicBezTo>
                  <a:cubicBezTo>
                    <a:pt x="565" y="52"/>
                    <a:pt x="566" y="50"/>
                    <a:pt x="565" y="49"/>
                  </a:cubicBezTo>
                  <a:close/>
                  <a:moveTo>
                    <a:pt x="158" y="338"/>
                  </a:moveTo>
                  <a:cubicBezTo>
                    <a:pt x="161" y="338"/>
                    <a:pt x="163" y="334"/>
                    <a:pt x="161" y="332"/>
                  </a:cubicBezTo>
                  <a:cubicBezTo>
                    <a:pt x="120" y="290"/>
                    <a:pt x="65" y="255"/>
                    <a:pt x="15" y="225"/>
                  </a:cubicBezTo>
                  <a:cubicBezTo>
                    <a:pt x="15" y="225"/>
                    <a:pt x="15" y="225"/>
                    <a:pt x="15" y="225"/>
                  </a:cubicBezTo>
                  <a:cubicBezTo>
                    <a:pt x="14" y="224"/>
                    <a:pt x="13" y="224"/>
                    <a:pt x="12" y="223"/>
                  </a:cubicBezTo>
                  <a:cubicBezTo>
                    <a:pt x="197" y="180"/>
                    <a:pt x="358" y="73"/>
                    <a:pt x="538" y="18"/>
                  </a:cubicBezTo>
                  <a:cubicBezTo>
                    <a:pt x="411" y="124"/>
                    <a:pt x="282" y="230"/>
                    <a:pt x="158" y="340"/>
                  </a:cubicBezTo>
                  <a:cubicBezTo>
                    <a:pt x="158" y="339"/>
                    <a:pt x="158" y="338"/>
                    <a:pt x="158" y="338"/>
                  </a:cubicBezTo>
                  <a:close/>
                  <a:moveTo>
                    <a:pt x="174" y="536"/>
                  </a:moveTo>
                  <a:cubicBezTo>
                    <a:pt x="170" y="501"/>
                    <a:pt x="166" y="467"/>
                    <a:pt x="164" y="433"/>
                  </a:cubicBezTo>
                  <a:cubicBezTo>
                    <a:pt x="162" y="404"/>
                    <a:pt x="162" y="375"/>
                    <a:pt x="159" y="346"/>
                  </a:cubicBezTo>
                  <a:cubicBezTo>
                    <a:pt x="159" y="347"/>
                    <a:pt x="160" y="346"/>
                    <a:pt x="161" y="346"/>
                  </a:cubicBezTo>
                  <a:cubicBezTo>
                    <a:pt x="287" y="245"/>
                    <a:pt x="409" y="139"/>
                    <a:pt x="532" y="35"/>
                  </a:cubicBezTo>
                  <a:cubicBezTo>
                    <a:pt x="492" y="93"/>
                    <a:pt x="452" y="151"/>
                    <a:pt x="413" y="209"/>
                  </a:cubicBezTo>
                  <a:cubicBezTo>
                    <a:pt x="412" y="209"/>
                    <a:pt x="412" y="210"/>
                    <a:pt x="412" y="210"/>
                  </a:cubicBezTo>
                  <a:cubicBezTo>
                    <a:pt x="368" y="277"/>
                    <a:pt x="324" y="343"/>
                    <a:pt x="282" y="411"/>
                  </a:cubicBezTo>
                  <a:cubicBezTo>
                    <a:pt x="281" y="412"/>
                    <a:pt x="281" y="413"/>
                    <a:pt x="281" y="414"/>
                  </a:cubicBezTo>
                  <a:cubicBezTo>
                    <a:pt x="281" y="414"/>
                    <a:pt x="281" y="414"/>
                    <a:pt x="281" y="414"/>
                  </a:cubicBezTo>
                  <a:cubicBezTo>
                    <a:pt x="238" y="448"/>
                    <a:pt x="203" y="489"/>
                    <a:pt x="174" y="536"/>
                  </a:cubicBezTo>
                  <a:close/>
                  <a:moveTo>
                    <a:pt x="179" y="547"/>
                  </a:moveTo>
                  <a:cubicBezTo>
                    <a:pt x="207" y="498"/>
                    <a:pt x="243" y="457"/>
                    <a:pt x="286" y="422"/>
                  </a:cubicBezTo>
                  <a:cubicBezTo>
                    <a:pt x="299" y="432"/>
                    <a:pt x="312" y="442"/>
                    <a:pt x="325" y="451"/>
                  </a:cubicBezTo>
                  <a:cubicBezTo>
                    <a:pt x="276" y="483"/>
                    <a:pt x="230" y="518"/>
                    <a:pt x="179" y="547"/>
                  </a:cubicBezTo>
                  <a:close/>
                  <a:moveTo>
                    <a:pt x="473" y="501"/>
                  </a:moveTo>
                  <a:cubicBezTo>
                    <a:pt x="459" y="495"/>
                    <a:pt x="447" y="487"/>
                    <a:pt x="435" y="478"/>
                  </a:cubicBezTo>
                  <a:cubicBezTo>
                    <a:pt x="434" y="477"/>
                    <a:pt x="433" y="479"/>
                    <a:pt x="434" y="479"/>
                  </a:cubicBezTo>
                  <a:cubicBezTo>
                    <a:pt x="446" y="489"/>
                    <a:pt x="459" y="497"/>
                    <a:pt x="472" y="503"/>
                  </a:cubicBezTo>
                  <a:cubicBezTo>
                    <a:pt x="471" y="507"/>
                    <a:pt x="470" y="511"/>
                    <a:pt x="470" y="515"/>
                  </a:cubicBezTo>
                  <a:cubicBezTo>
                    <a:pt x="455" y="507"/>
                    <a:pt x="440" y="499"/>
                    <a:pt x="427" y="489"/>
                  </a:cubicBezTo>
                  <a:cubicBezTo>
                    <a:pt x="426" y="488"/>
                    <a:pt x="425" y="489"/>
                    <a:pt x="426" y="490"/>
                  </a:cubicBezTo>
                  <a:cubicBezTo>
                    <a:pt x="439" y="501"/>
                    <a:pt x="454" y="510"/>
                    <a:pt x="469" y="516"/>
                  </a:cubicBezTo>
                  <a:cubicBezTo>
                    <a:pt x="468" y="519"/>
                    <a:pt x="468" y="522"/>
                    <a:pt x="467" y="525"/>
                  </a:cubicBezTo>
                  <a:cubicBezTo>
                    <a:pt x="465" y="526"/>
                    <a:pt x="464" y="527"/>
                    <a:pt x="464" y="528"/>
                  </a:cubicBezTo>
                  <a:cubicBezTo>
                    <a:pt x="464" y="529"/>
                    <a:pt x="464" y="529"/>
                    <a:pt x="464" y="529"/>
                  </a:cubicBezTo>
                  <a:cubicBezTo>
                    <a:pt x="444" y="515"/>
                    <a:pt x="384" y="478"/>
                    <a:pt x="378" y="474"/>
                  </a:cubicBezTo>
                  <a:cubicBezTo>
                    <a:pt x="348" y="456"/>
                    <a:pt x="319" y="435"/>
                    <a:pt x="289" y="417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3" y="412"/>
                    <a:pt x="295" y="408"/>
                    <a:pt x="298" y="404"/>
                  </a:cubicBezTo>
                  <a:cubicBezTo>
                    <a:pt x="306" y="408"/>
                    <a:pt x="315" y="411"/>
                    <a:pt x="323" y="414"/>
                  </a:cubicBezTo>
                  <a:cubicBezTo>
                    <a:pt x="324" y="415"/>
                    <a:pt x="325" y="413"/>
                    <a:pt x="324" y="413"/>
                  </a:cubicBezTo>
                  <a:cubicBezTo>
                    <a:pt x="316" y="409"/>
                    <a:pt x="307" y="406"/>
                    <a:pt x="299" y="402"/>
                  </a:cubicBezTo>
                  <a:cubicBezTo>
                    <a:pt x="301" y="399"/>
                    <a:pt x="303" y="396"/>
                    <a:pt x="305" y="393"/>
                  </a:cubicBezTo>
                  <a:cubicBezTo>
                    <a:pt x="312" y="398"/>
                    <a:pt x="320" y="402"/>
                    <a:pt x="329" y="405"/>
                  </a:cubicBezTo>
                  <a:cubicBezTo>
                    <a:pt x="332" y="407"/>
                    <a:pt x="337" y="410"/>
                    <a:pt x="341" y="407"/>
                  </a:cubicBezTo>
                  <a:cubicBezTo>
                    <a:pt x="359" y="421"/>
                    <a:pt x="380" y="432"/>
                    <a:pt x="401" y="441"/>
                  </a:cubicBezTo>
                  <a:cubicBezTo>
                    <a:pt x="414" y="451"/>
                    <a:pt x="428" y="460"/>
                    <a:pt x="443" y="468"/>
                  </a:cubicBezTo>
                  <a:cubicBezTo>
                    <a:pt x="453" y="476"/>
                    <a:pt x="464" y="483"/>
                    <a:pt x="476" y="488"/>
                  </a:cubicBezTo>
                  <a:cubicBezTo>
                    <a:pt x="475" y="492"/>
                    <a:pt x="474" y="497"/>
                    <a:pt x="473" y="501"/>
                  </a:cubicBezTo>
                  <a:close/>
                  <a:moveTo>
                    <a:pt x="527" y="256"/>
                  </a:moveTo>
                  <a:cubicBezTo>
                    <a:pt x="518" y="249"/>
                    <a:pt x="509" y="243"/>
                    <a:pt x="500" y="236"/>
                  </a:cubicBezTo>
                  <a:cubicBezTo>
                    <a:pt x="501" y="237"/>
                    <a:pt x="502" y="237"/>
                    <a:pt x="503" y="238"/>
                  </a:cubicBezTo>
                  <a:cubicBezTo>
                    <a:pt x="505" y="238"/>
                    <a:pt x="506" y="237"/>
                    <a:pt x="504" y="236"/>
                  </a:cubicBezTo>
                  <a:cubicBezTo>
                    <a:pt x="493" y="228"/>
                    <a:pt x="480" y="220"/>
                    <a:pt x="467" y="214"/>
                  </a:cubicBezTo>
                  <a:cubicBezTo>
                    <a:pt x="467" y="214"/>
                    <a:pt x="467" y="215"/>
                    <a:pt x="467" y="215"/>
                  </a:cubicBezTo>
                  <a:cubicBezTo>
                    <a:pt x="477" y="222"/>
                    <a:pt x="488" y="230"/>
                    <a:pt x="499" y="235"/>
                  </a:cubicBezTo>
                  <a:cubicBezTo>
                    <a:pt x="498" y="235"/>
                    <a:pt x="497" y="237"/>
                    <a:pt x="498" y="238"/>
                  </a:cubicBezTo>
                  <a:cubicBezTo>
                    <a:pt x="507" y="246"/>
                    <a:pt x="517" y="253"/>
                    <a:pt x="526" y="260"/>
                  </a:cubicBezTo>
                  <a:cubicBezTo>
                    <a:pt x="526" y="263"/>
                    <a:pt x="525" y="267"/>
                    <a:pt x="524" y="270"/>
                  </a:cubicBezTo>
                  <a:cubicBezTo>
                    <a:pt x="524" y="270"/>
                    <a:pt x="524" y="270"/>
                    <a:pt x="524" y="270"/>
                  </a:cubicBezTo>
                  <a:cubicBezTo>
                    <a:pt x="523" y="269"/>
                    <a:pt x="523" y="270"/>
                    <a:pt x="523" y="270"/>
                  </a:cubicBezTo>
                  <a:cubicBezTo>
                    <a:pt x="515" y="265"/>
                    <a:pt x="508" y="260"/>
                    <a:pt x="501" y="255"/>
                  </a:cubicBezTo>
                  <a:cubicBezTo>
                    <a:pt x="503" y="256"/>
                    <a:pt x="505" y="256"/>
                    <a:pt x="507" y="256"/>
                  </a:cubicBezTo>
                  <a:cubicBezTo>
                    <a:pt x="508" y="256"/>
                    <a:pt x="509" y="255"/>
                    <a:pt x="509" y="254"/>
                  </a:cubicBezTo>
                  <a:cubicBezTo>
                    <a:pt x="508" y="253"/>
                    <a:pt x="508" y="251"/>
                    <a:pt x="507" y="249"/>
                  </a:cubicBezTo>
                  <a:cubicBezTo>
                    <a:pt x="507" y="248"/>
                    <a:pt x="505" y="249"/>
                    <a:pt x="505" y="250"/>
                  </a:cubicBezTo>
                  <a:cubicBezTo>
                    <a:pt x="506" y="256"/>
                    <a:pt x="498" y="250"/>
                    <a:pt x="495" y="249"/>
                  </a:cubicBezTo>
                  <a:cubicBezTo>
                    <a:pt x="490" y="246"/>
                    <a:pt x="486" y="243"/>
                    <a:pt x="482" y="240"/>
                  </a:cubicBezTo>
                  <a:cubicBezTo>
                    <a:pt x="478" y="238"/>
                    <a:pt x="474" y="235"/>
                    <a:pt x="470" y="232"/>
                  </a:cubicBezTo>
                  <a:cubicBezTo>
                    <a:pt x="468" y="231"/>
                    <a:pt x="466" y="229"/>
                    <a:pt x="464" y="228"/>
                  </a:cubicBezTo>
                  <a:cubicBezTo>
                    <a:pt x="461" y="225"/>
                    <a:pt x="467" y="229"/>
                    <a:pt x="467" y="229"/>
                  </a:cubicBezTo>
                  <a:cubicBezTo>
                    <a:pt x="467" y="230"/>
                    <a:pt x="468" y="229"/>
                    <a:pt x="467" y="229"/>
                  </a:cubicBezTo>
                  <a:cubicBezTo>
                    <a:pt x="465" y="227"/>
                    <a:pt x="463" y="226"/>
                    <a:pt x="460" y="225"/>
                  </a:cubicBezTo>
                  <a:cubicBezTo>
                    <a:pt x="459" y="224"/>
                    <a:pt x="459" y="225"/>
                    <a:pt x="459" y="226"/>
                  </a:cubicBezTo>
                  <a:cubicBezTo>
                    <a:pt x="467" y="233"/>
                    <a:pt x="476" y="239"/>
                    <a:pt x="485" y="245"/>
                  </a:cubicBezTo>
                  <a:cubicBezTo>
                    <a:pt x="487" y="247"/>
                    <a:pt x="490" y="249"/>
                    <a:pt x="493" y="251"/>
                  </a:cubicBezTo>
                  <a:cubicBezTo>
                    <a:pt x="493" y="251"/>
                    <a:pt x="493" y="252"/>
                    <a:pt x="493" y="252"/>
                  </a:cubicBezTo>
                  <a:cubicBezTo>
                    <a:pt x="503" y="260"/>
                    <a:pt x="513" y="267"/>
                    <a:pt x="524" y="274"/>
                  </a:cubicBezTo>
                  <a:cubicBezTo>
                    <a:pt x="523" y="278"/>
                    <a:pt x="522" y="282"/>
                    <a:pt x="521" y="286"/>
                  </a:cubicBezTo>
                  <a:cubicBezTo>
                    <a:pt x="511" y="278"/>
                    <a:pt x="500" y="272"/>
                    <a:pt x="489" y="265"/>
                  </a:cubicBezTo>
                  <a:cubicBezTo>
                    <a:pt x="488" y="264"/>
                    <a:pt x="487" y="266"/>
                    <a:pt x="488" y="266"/>
                  </a:cubicBezTo>
                  <a:cubicBezTo>
                    <a:pt x="499" y="274"/>
                    <a:pt x="509" y="282"/>
                    <a:pt x="521" y="288"/>
                  </a:cubicBezTo>
                  <a:cubicBezTo>
                    <a:pt x="520" y="291"/>
                    <a:pt x="520" y="293"/>
                    <a:pt x="519" y="296"/>
                  </a:cubicBezTo>
                  <a:cubicBezTo>
                    <a:pt x="509" y="289"/>
                    <a:pt x="498" y="283"/>
                    <a:pt x="488" y="274"/>
                  </a:cubicBezTo>
                  <a:cubicBezTo>
                    <a:pt x="487" y="273"/>
                    <a:pt x="485" y="275"/>
                    <a:pt x="486" y="276"/>
                  </a:cubicBezTo>
                  <a:cubicBezTo>
                    <a:pt x="496" y="284"/>
                    <a:pt x="507" y="294"/>
                    <a:pt x="519" y="299"/>
                  </a:cubicBezTo>
                  <a:cubicBezTo>
                    <a:pt x="518" y="302"/>
                    <a:pt x="517" y="305"/>
                    <a:pt x="517" y="309"/>
                  </a:cubicBezTo>
                  <a:cubicBezTo>
                    <a:pt x="506" y="303"/>
                    <a:pt x="497" y="297"/>
                    <a:pt x="488" y="288"/>
                  </a:cubicBezTo>
                  <a:cubicBezTo>
                    <a:pt x="488" y="288"/>
                    <a:pt x="488" y="288"/>
                    <a:pt x="488" y="288"/>
                  </a:cubicBezTo>
                  <a:cubicBezTo>
                    <a:pt x="489" y="288"/>
                    <a:pt x="490" y="286"/>
                    <a:pt x="488" y="286"/>
                  </a:cubicBezTo>
                  <a:cubicBezTo>
                    <a:pt x="473" y="282"/>
                    <a:pt x="457" y="268"/>
                    <a:pt x="445" y="258"/>
                  </a:cubicBezTo>
                  <a:cubicBezTo>
                    <a:pt x="444" y="257"/>
                    <a:pt x="443" y="259"/>
                    <a:pt x="444" y="260"/>
                  </a:cubicBezTo>
                  <a:cubicBezTo>
                    <a:pt x="451" y="266"/>
                    <a:pt x="459" y="272"/>
                    <a:pt x="467" y="278"/>
                  </a:cubicBezTo>
                  <a:cubicBezTo>
                    <a:pt x="472" y="282"/>
                    <a:pt x="478" y="287"/>
                    <a:pt x="484" y="288"/>
                  </a:cubicBezTo>
                  <a:cubicBezTo>
                    <a:pt x="484" y="288"/>
                    <a:pt x="484" y="288"/>
                    <a:pt x="485" y="289"/>
                  </a:cubicBezTo>
                  <a:cubicBezTo>
                    <a:pt x="494" y="298"/>
                    <a:pt x="504" y="306"/>
                    <a:pt x="516" y="312"/>
                  </a:cubicBezTo>
                  <a:cubicBezTo>
                    <a:pt x="515" y="316"/>
                    <a:pt x="514" y="320"/>
                    <a:pt x="513" y="325"/>
                  </a:cubicBezTo>
                  <a:cubicBezTo>
                    <a:pt x="503" y="318"/>
                    <a:pt x="493" y="311"/>
                    <a:pt x="484" y="302"/>
                  </a:cubicBezTo>
                  <a:cubicBezTo>
                    <a:pt x="483" y="301"/>
                    <a:pt x="482" y="303"/>
                    <a:pt x="483" y="304"/>
                  </a:cubicBezTo>
                  <a:cubicBezTo>
                    <a:pt x="492" y="313"/>
                    <a:pt x="502" y="321"/>
                    <a:pt x="513" y="327"/>
                  </a:cubicBezTo>
                  <a:cubicBezTo>
                    <a:pt x="512" y="331"/>
                    <a:pt x="511" y="336"/>
                    <a:pt x="510" y="340"/>
                  </a:cubicBezTo>
                  <a:cubicBezTo>
                    <a:pt x="499" y="334"/>
                    <a:pt x="488" y="328"/>
                    <a:pt x="478" y="320"/>
                  </a:cubicBezTo>
                  <a:cubicBezTo>
                    <a:pt x="477" y="319"/>
                    <a:pt x="476" y="321"/>
                    <a:pt x="477" y="322"/>
                  </a:cubicBezTo>
                  <a:cubicBezTo>
                    <a:pt x="487" y="330"/>
                    <a:pt x="498" y="337"/>
                    <a:pt x="510" y="342"/>
                  </a:cubicBezTo>
                  <a:cubicBezTo>
                    <a:pt x="509" y="347"/>
                    <a:pt x="508" y="351"/>
                    <a:pt x="507" y="356"/>
                  </a:cubicBezTo>
                  <a:cubicBezTo>
                    <a:pt x="494" y="348"/>
                    <a:pt x="483" y="340"/>
                    <a:pt x="472" y="331"/>
                  </a:cubicBezTo>
                  <a:cubicBezTo>
                    <a:pt x="471" y="330"/>
                    <a:pt x="469" y="332"/>
                    <a:pt x="470" y="333"/>
                  </a:cubicBezTo>
                  <a:cubicBezTo>
                    <a:pt x="481" y="342"/>
                    <a:pt x="493" y="351"/>
                    <a:pt x="506" y="358"/>
                  </a:cubicBezTo>
                  <a:cubicBezTo>
                    <a:pt x="505" y="363"/>
                    <a:pt x="504" y="367"/>
                    <a:pt x="503" y="371"/>
                  </a:cubicBezTo>
                  <a:cubicBezTo>
                    <a:pt x="491" y="366"/>
                    <a:pt x="480" y="359"/>
                    <a:pt x="470" y="350"/>
                  </a:cubicBezTo>
                  <a:cubicBezTo>
                    <a:pt x="469" y="349"/>
                    <a:pt x="467" y="351"/>
                    <a:pt x="468" y="352"/>
                  </a:cubicBezTo>
                  <a:cubicBezTo>
                    <a:pt x="478" y="361"/>
                    <a:pt x="490" y="369"/>
                    <a:pt x="503" y="374"/>
                  </a:cubicBezTo>
                  <a:cubicBezTo>
                    <a:pt x="502" y="378"/>
                    <a:pt x="501" y="381"/>
                    <a:pt x="500" y="385"/>
                  </a:cubicBezTo>
                  <a:cubicBezTo>
                    <a:pt x="489" y="379"/>
                    <a:pt x="478" y="372"/>
                    <a:pt x="469" y="364"/>
                  </a:cubicBezTo>
                  <a:cubicBezTo>
                    <a:pt x="472" y="366"/>
                    <a:pt x="475" y="367"/>
                    <a:pt x="479" y="368"/>
                  </a:cubicBezTo>
                  <a:cubicBezTo>
                    <a:pt x="480" y="369"/>
                    <a:pt x="481" y="367"/>
                    <a:pt x="480" y="366"/>
                  </a:cubicBezTo>
                  <a:cubicBezTo>
                    <a:pt x="462" y="358"/>
                    <a:pt x="445" y="349"/>
                    <a:pt x="429" y="338"/>
                  </a:cubicBezTo>
                  <a:cubicBezTo>
                    <a:pt x="428" y="337"/>
                    <a:pt x="427" y="338"/>
                    <a:pt x="428" y="339"/>
                  </a:cubicBezTo>
                  <a:cubicBezTo>
                    <a:pt x="440" y="348"/>
                    <a:pt x="453" y="357"/>
                    <a:pt x="467" y="363"/>
                  </a:cubicBezTo>
                  <a:cubicBezTo>
                    <a:pt x="466" y="364"/>
                    <a:pt x="465" y="365"/>
                    <a:pt x="466" y="366"/>
                  </a:cubicBezTo>
                  <a:cubicBezTo>
                    <a:pt x="476" y="375"/>
                    <a:pt x="487" y="382"/>
                    <a:pt x="500" y="387"/>
                  </a:cubicBezTo>
                  <a:cubicBezTo>
                    <a:pt x="499" y="392"/>
                    <a:pt x="498" y="396"/>
                    <a:pt x="497" y="401"/>
                  </a:cubicBezTo>
                  <a:cubicBezTo>
                    <a:pt x="485" y="394"/>
                    <a:pt x="474" y="388"/>
                    <a:pt x="462" y="383"/>
                  </a:cubicBezTo>
                  <a:cubicBezTo>
                    <a:pt x="461" y="382"/>
                    <a:pt x="460" y="384"/>
                    <a:pt x="461" y="384"/>
                  </a:cubicBezTo>
                  <a:cubicBezTo>
                    <a:pt x="473" y="391"/>
                    <a:pt x="484" y="397"/>
                    <a:pt x="496" y="403"/>
                  </a:cubicBezTo>
                  <a:cubicBezTo>
                    <a:pt x="495" y="407"/>
                    <a:pt x="494" y="410"/>
                    <a:pt x="494" y="414"/>
                  </a:cubicBezTo>
                  <a:cubicBezTo>
                    <a:pt x="486" y="410"/>
                    <a:pt x="478" y="405"/>
                    <a:pt x="472" y="399"/>
                  </a:cubicBezTo>
                  <a:cubicBezTo>
                    <a:pt x="471" y="398"/>
                    <a:pt x="470" y="399"/>
                    <a:pt x="470" y="400"/>
                  </a:cubicBezTo>
                  <a:cubicBezTo>
                    <a:pt x="477" y="407"/>
                    <a:pt x="484" y="413"/>
                    <a:pt x="493" y="416"/>
                  </a:cubicBezTo>
                  <a:cubicBezTo>
                    <a:pt x="492" y="420"/>
                    <a:pt x="491" y="424"/>
                    <a:pt x="490" y="428"/>
                  </a:cubicBezTo>
                  <a:cubicBezTo>
                    <a:pt x="483" y="424"/>
                    <a:pt x="476" y="420"/>
                    <a:pt x="469" y="414"/>
                  </a:cubicBezTo>
                  <a:cubicBezTo>
                    <a:pt x="469" y="414"/>
                    <a:pt x="468" y="414"/>
                    <a:pt x="468" y="414"/>
                  </a:cubicBezTo>
                  <a:cubicBezTo>
                    <a:pt x="468" y="414"/>
                    <a:pt x="468" y="413"/>
                    <a:pt x="468" y="413"/>
                  </a:cubicBezTo>
                  <a:cubicBezTo>
                    <a:pt x="452" y="402"/>
                    <a:pt x="435" y="393"/>
                    <a:pt x="418" y="383"/>
                  </a:cubicBezTo>
                  <a:cubicBezTo>
                    <a:pt x="417" y="383"/>
                    <a:pt x="416" y="384"/>
                    <a:pt x="417" y="385"/>
                  </a:cubicBezTo>
                  <a:cubicBezTo>
                    <a:pt x="434" y="395"/>
                    <a:pt x="450" y="405"/>
                    <a:pt x="467" y="415"/>
                  </a:cubicBezTo>
                  <a:cubicBezTo>
                    <a:pt x="467" y="415"/>
                    <a:pt x="467" y="415"/>
                    <a:pt x="467" y="415"/>
                  </a:cubicBezTo>
                  <a:cubicBezTo>
                    <a:pt x="467" y="415"/>
                    <a:pt x="467" y="415"/>
                    <a:pt x="468" y="416"/>
                  </a:cubicBezTo>
                  <a:cubicBezTo>
                    <a:pt x="474" y="421"/>
                    <a:pt x="482" y="427"/>
                    <a:pt x="490" y="430"/>
                  </a:cubicBezTo>
                  <a:cubicBezTo>
                    <a:pt x="489" y="435"/>
                    <a:pt x="487" y="439"/>
                    <a:pt x="486" y="444"/>
                  </a:cubicBezTo>
                  <a:cubicBezTo>
                    <a:pt x="479" y="441"/>
                    <a:pt x="472" y="437"/>
                    <a:pt x="465" y="432"/>
                  </a:cubicBezTo>
                  <a:cubicBezTo>
                    <a:pt x="464" y="431"/>
                    <a:pt x="462" y="433"/>
                    <a:pt x="464" y="434"/>
                  </a:cubicBezTo>
                  <a:cubicBezTo>
                    <a:pt x="470" y="440"/>
                    <a:pt x="478" y="444"/>
                    <a:pt x="486" y="446"/>
                  </a:cubicBezTo>
                  <a:cubicBezTo>
                    <a:pt x="485" y="451"/>
                    <a:pt x="484" y="455"/>
                    <a:pt x="483" y="459"/>
                  </a:cubicBezTo>
                  <a:cubicBezTo>
                    <a:pt x="476" y="455"/>
                    <a:pt x="469" y="451"/>
                    <a:pt x="463" y="447"/>
                  </a:cubicBezTo>
                  <a:cubicBezTo>
                    <a:pt x="463" y="446"/>
                    <a:pt x="463" y="446"/>
                    <a:pt x="462" y="445"/>
                  </a:cubicBezTo>
                  <a:cubicBezTo>
                    <a:pt x="446" y="439"/>
                    <a:pt x="431" y="432"/>
                    <a:pt x="418" y="421"/>
                  </a:cubicBezTo>
                  <a:cubicBezTo>
                    <a:pt x="420" y="422"/>
                    <a:pt x="421" y="423"/>
                    <a:pt x="423" y="424"/>
                  </a:cubicBezTo>
                  <a:cubicBezTo>
                    <a:pt x="425" y="424"/>
                    <a:pt x="426" y="422"/>
                    <a:pt x="424" y="421"/>
                  </a:cubicBezTo>
                  <a:cubicBezTo>
                    <a:pt x="404" y="409"/>
                    <a:pt x="384" y="397"/>
                    <a:pt x="365" y="383"/>
                  </a:cubicBezTo>
                  <a:cubicBezTo>
                    <a:pt x="363" y="382"/>
                    <a:pt x="362" y="384"/>
                    <a:pt x="363" y="385"/>
                  </a:cubicBezTo>
                  <a:cubicBezTo>
                    <a:pt x="380" y="397"/>
                    <a:pt x="397" y="408"/>
                    <a:pt x="414" y="419"/>
                  </a:cubicBezTo>
                  <a:cubicBezTo>
                    <a:pt x="413" y="419"/>
                    <a:pt x="413" y="420"/>
                    <a:pt x="414" y="421"/>
                  </a:cubicBezTo>
                  <a:cubicBezTo>
                    <a:pt x="426" y="432"/>
                    <a:pt x="441" y="442"/>
                    <a:pt x="458" y="447"/>
                  </a:cubicBezTo>
                  <a:cubicBezTo>
                    <a:pt x="466" y="452"/>
                    <a:pt x="474" y="457"/>
                    <a:pt x="482" y="461"/>
                  </a:cubicBezTo>
                  <a:cubicBezTo>
                    <a:pt x="481" y="465"/>
                    <a:pt x="481" y="469"/>
                    <a:pt x="480" y="473"/>
                  </a:cubicBezTo>
                  <a:cubicBezTo>
                    <a:pt x="471" y="468"/>
                    <a:pt x="462" y="463"/>
                    <a:pt x="454" y="457"/>
                  </a:cubicBezTo>
                  <a:cubicBezTo>
                    <a:pt x="453" y="456"/>
                    <a:pt x="452" y="457"/>
                    <a:pt x="452" y="457"/>
                  </a:cubicBezTo>
                  <a:cubicBezTo>
                    <a:pt x="438" y="449"/>
                    <a:pt x="424" y="441"/>
                    <a:pt x="411" y="430"/>
                  </a:cubicBezTo>
                  <a:cubicBezTo>
                    <a:pt x="414" y="432"/>
                    <a:pt x="416" y="433"/>
                    <a:pt x="418" y="434"/>
                  </a:cubicBezTo>
                  <a:cubicBezTo>
                    <a:pt x="419" y="435"/>
                    <a:pt x="420" y="432"/>
                    <a:pt x="419" y="432"/>
                  </a:cubicBezTo>
                  <a:cubicBezTo>
                    <a:pt x="398" y="419"/>
                    <a:pt x="377" y="407"/>
                    <a:pt x="357" y="393"/>
                  </a:cubicBezTo>
                  <a:cubicBezTo>
                    <a:pt x="355" y="392"/>
                    <a:pt x="354" y="395"/>
                    <a:pt x="355" y="395"/>
                  </a:cubicBezTo>
                  <a:cubicBezTo>
                    <a:pt x="372" y="407"/>
                    <a:pt x="388" y="418"/>
                    <a:pt x="406" y="427"/>
                  </a:cubicBezTo>
                  <a:cubicBezTo>
                    <a:pt x="405" y="428"/>
                    <a:pt x="405" y="428"/>
                    <a:pt x="406" y="429"/>
                  </a:cubicBezTo>
                  <a:cubicBezTo>
                    <a:pt x="420" y="442"/>
                    <a:pt x="437" y="454"/>
                    <a:pt x="455" y="462"/>
                  </a:cubicBezTo>
                  <a:cubicBezTo>
                    <a:pt x="456" y="462"/>
                    <a:pt x="456" y="462"/>
                    <a:pt x="456" y="461"/>
                  </a:cubicBezTo>
                  <a:cubicBezTo>
                    <a:pt x="463" y="467"/>
                    <a:pt x="471" y="471"/>
                    <a:pt x="479" y="475"/>
                  </a:cubicBezTo>
                  <a:cubicBezTo>
                    <a:pt x="478" y="479"/>
                    <a:pt x="477" y="482"/>
                    <a:pt x="476" y="486"/>
                  </a:cubicBezTo>
                  <a:cubicBezTo>
                    <a:pt x="466" y="481"/>
                    <a:pt x="456" y="476"/>
                    <a:pt x="446" y="469"/>
                  </a:cubicBezTo>
                  <a:cubicBezTo>
                    <a:pt x="447" y="468"/>
                    <a:pt x="447" y="467"/>
                    <a:pt x="446" y="467"/>
                  </a:cubicBezTo>
                  <a:cubicBezTo>
                    <a:pt x="432" y="459"/>
                    <a:pt x="418" y="451"/>
                    <a:pt x="405" y="441"/>
                  </a:cubicBezTo>
                  <a:cubicBezTo>
                    <a:pt x="405" y="441"/>
                    <a:pt x="404" y="441"/>
                    <a:pt x="404" y="440"/>
                  </a:cubicBezTo>
                  <a:cubicBezTo>
                    <a:pt x="404" y="440"/>
                    <a:pt x="403" y="440"/>
                    <a:pt x="402" y="440"/>
                  </a:cubicBezTo>
                  <a:cubicBezTo>
                    <a:pt x="400" y="438"/>
                    <a:pt x="398" y="437"/>
                    <a:pt x="396" y="435"/>
                  </a:cubicBezTo>
                  <a:cubicBezTo>
                    <a:pt x="396" y="435"/>
                    <a:pt x="395" y="435"/>
                    <a:pt x="395" y="436"/>
                  </a:cubicBezTo>
                  <a:cubicBezTo>
                    <a:pt x="377" y="427"/>
                    <a:pt x="359" y="417"/>
                    <a:pt x="342" y="406"/>
                  </a:cubicBezTo>
                  <a:cubicBezTo>
                    <a:pt x="342" y="405"/>
                    <a:pt x="342" y="404"/>
                    <a:pt x="341" y="405"/>
                  </a:cubicBezTo>
                  <a:cubicBezTo>
                    <a:pt x="341" y="405"/>
                    <a:pt x="341" y="405"/>
                    <a:pt x="340" y="405"/>
                  </a:cubicBezTo>
                  <a:cubicBezTo>
                    <a:pt x="340" y="405"/>
                    <a:pt x="340" y="404"/>
                    <a:pt x="340" y="404"/>
                  </a:cubicBezTo>
                  <a:cubicBezTo>
                    <a:pt x="339" y="404"/>
                    <a:pt x="338" y="405"/>
                    <a:pt x="339" y="405"/>
                  </a:cubicBezTo>
                  <a:cubicBezTo>
                    <a:pt x="333" y="406"/>
                    <a:pt x="322" y="400"/>
                    <a:pt x="318" y="398"/>
                  </a:cubicBezTo>
                  <a:cubicBezTo>
                    <a:pt x="314" y="396"/>
                    <a:pt x="310" y="394"/>
                    <a:pt x="305" y="392"/>
                  </a:cubicBezTo>
                  <a:cubicBezTo>
                    <a:pt x="311" y="383"/>
                    <a:pt x="316" y="375"/>
                    <a:pt x="322" y="367"/>
                  </a:cubicBezTo>
                  <a:cubicBezTo>
                    <a:pt x="334" y="375"/>
                    <a:pt x="348" y="383"/>
                    <a:pt x="362" y="389"/>
                  </a:cubicBezTo>
                  <a:cubicBezTo>
                    <a:pt x="363" y="390"/>
                    <a:pt x="364" y="389"/>
                    <a:pt x="363" y="388"/>
                  </a:cubicBezTo>
                  <a:cubicBezTo>
                    <a:pt x="350" y="380"/>
                    <a:pt x="336" y="373"/>
                    <a:pt x="323" y="365"/>
                  </a:cubicBezTo>
                  <a:cubicBezTo>
                    <a:pt x="326" y="359"/>
                    <a:pt x="330" y="354"/>
                    <a:pt x="334" y="348"/>
                  </a:cubicBezTo>
                  <a:cubicBezTo>
                    <a:pt x="346" y="357"/>
                    <a:pt x="358" y="365"/>
                    <a:pt x="372" y="370"/>
                  </a:cubicBezTo>
                  <a:cubicBezTo>
                    <a:pt x="373" y="371"/>
                    <a:pt x="374" y="369"/>
                    <a:pt x="373" y="368"/>
                  </a:cubicBezTo>
                  <a:cubicBezTo>
                    <a:pt x="360" y="361"/>
                    <a:pt x="347" y="354"/>
                    <a:pt x="335" y="346"/>
                  </a:cubicBezTo>
                  <a:cubicBezTo>
                    <a:pt x="336" y="344"/>
                    <a:pt x="337" y="342"/>
                    <a:pt x="339" y="340"/>
                  </a:cubicBezTo>
                  <a:cubicBezTo>
                    <a:pt x="339" y="340"/>
                    <a:pt x="339" y="340"/>
                    <a:pt x="339" y="340"/>
                  </a:cubicBezTo>
                  <a:cubicBezTo>
                    <a:pt x="355" y="349"/>
                    <a:pt x="370" y="359"/>
                    <a:pt x="385" y="370"/>
                  </a:cubicBezTo>
                  <a:cubicBezTo>
                    <a:pt x="386" y="371"/>
                    <a:pt x="387" y="369"/>
                    <a:pt x="386" y="368"/>
                  </a:cubicBezTo>
                  <a:cubicBezTo>
                    <a:pt x="372" y="356"/>
                    <a:pt x="356" y="347"/>
                    <a:pt x="340" y="338"/>
                  </a:cubicBezTo>
                  <a:cubicBezTo>
                    <a:pt x="343" y="334"/>
                    <a:pt x="346" y="330"/>
                    <a:pt x="348" y="325"/>
                  </a:cubicBezTo>
                  <a:cubicBezTo>
                    <a:pt x="366" y="335"/>
                    <a:pt x="385" y="345"/>
                    <a:pt x="403" y="354"/>
                  </a:cubicBezTo>
                  <a:cubicBezTo>
                    <a:pt x="405" y="355"/>
                    <a:pt x="406" y="353"/>
                    <a:pt x="405" y="352"/>
                  </a:cubicBezTo>
                  <a:cubicBezTo>
                    <a:pt x="387" y="342"/>
                    <a:pt x="368" y="332"/>
                    <a:pt x="350" y="323"/>
                  </a:cubicBezTo>
                  <a:cubicBezTo>
                    <a:pt x="352" y="319"/>
                    <a:pt x="355" y="316"/>
                    <a:pt x="357" y="312"/>
                  </a:cubicBezTo>
                  <a:cubicBezTo>
                    <a:pt x="371" y="323"/>
                    <a:pt x="387" y="333"/>
                    <a:pt x="403" y="339"/>
                  </a:cubicBezTo>
                  <a:cubicBezTo>
                    <a:pt x="405" y="340"/>
                    <a:pt x="405" y="338"/>
                    <a:pt x="404" y="337"/>
                  </a:cubicBezTo>
                  <a:cubicBezTo>
                    <a:pt x="388" y="329"/>
                    <a:pt x="373" y="321"/>
                    <a:pt x="358" y="311"/>
                  </a:cubicBezTo>
                  <a:cubicBezTo>
                    <a:pt x="360" y="308"/>
                    <a:pt x="361" y="305"/>
                    <a:pt x="363" y="303"/>
                  </a:cubicBezTo>
                  <a:cubicBezTo>
                    <a:pt x="372" y="308"/>
                    <a:pt x="380" y="314"/>
                    <a:pt x="389" y="319"/>
                  </a:cubicBezTo>
                  <a:cubicBezTo>
                    <a:pt x="390" y="319"/>
                    <a:pt x="390" y="320"/>
                    <a:pt x="391" y="320"/>
                  </a:cubicBezTo>
                  <a:cubicBezTo>
                    <a:pt x="389" y="320"/>
                    <a:pt x="388" y="321"/>
                    <a:pt x="389" y="322"/>
                  </a:cubicBezTo>
                  <a:cubicBezTo>
                    <a:pt x="405" y="334"/>
                    <a:pt x="420" y="345"/>
                    <a:pt x="438" y="354"/>
                  </a:cubicBezTo>
                  <a:cubicBezTo>
                    <a:pt x="439" y="355"/>
                    <a:pt x="440" y="353"/>
                    <a:pt x="439" y="352"/>
                  </a:cubicBezTo>
                  <a:cubicBezTo>
                    <a:pt x="423" y="342"/>
                    <a:pt x="407" y="332"/>
                    <a:pt x="392" y="321"/>
                  </a:cubicBezTo>
                  <a:cubicBezTo>
                    <a:pt x="397" y="324"/>
                    <a:pt x="402" y="326"/>
                    <a:pt x="408" y="326"/>
                  </a:cubicBezTo>
                  <a:cubicBezTo>
                    <a:pt x="408" y="326"/>
                    <a:pt x="409" y="325"/>
                    <a:pt x="409" y="325"/>
                  </a:cubicBezTo>
                  <a:cubicBezTo>
                    <a:pt x="420" y="331"/>
                    <a:pt x="431" y="337"/>
                    <a:pt x="443" y="342"/>
                  </a:cubicBezTo>
                  <a:cubicBezTo>
                    <a:pt x="444" y="342"/>
                    <a:pt x="445" y="340"/>
                    <a:pt x="444" y="340"/>
                  </a:cubicBezTo>
                  <a:cubicBezTo>
                    <a:pt x="426" y="330"/>
                    <a:pt x="408" y="321"/>
                    <a:pt x="391" y="311"/>
                  </a:cubicBezTo>
                  <a:cubicBezTo>
                    <a:pt x="390" y="310"/>
                    <a:pt x="388" y="312"/>
                    <a:pt x="390" y="313"/>
                  </a:cubicBezTo>
                  <a:cubicBezTo>
                    <a:pt x="395" y="317"/>
                    <a:pt x="401" y="320"/>
                    <a:pt x="407" y="324"/>
                  </a:cubicBezTo>
                  <a:cubicBezTo>
                    <a:pt x="392" y="320"/>
                    <a:pt x="378" y="308"/>
                    <a:pt x="365" y="300"/>
                  </a:cubicBezTo>
                  <a:cubicBezTo>
                    <a:pt x="367" y="297"/>
                    <a:pt x="369" y="294"/>
                    <a:pt x="371" y="291"/>
                  </a:cubicBezTo>
                  <a:cubicBezTo>
                    <a:pt x="383" y="299"/>
                    <a:pt x="396" y="306"/>
                    <a:pt x="409" y="311"/>
                  </a:cubicBezTo>
                  <a:cubicBezTo>
                    <a:pt x="410" y="311"/>
                    <a:pt x="411" y="309"/>
                    <a:pt x="410" y="308"/>
                  </a:cubicBezTo>
                  <a:cubicBezTo>
                    <a:pt x="398" y="302"/>
                    <a:pt x="385" y="296"/>
                    <a:pt x="373" y="289"/>
                  </a:cubicBezTo>
                  <a:cubicBezTo>
                    <a:pt x="375" y="285"/>
                    <a:pt x="377" y="282"/>
                    <a:pt x="379" y="279"/>
                  </a:cubicBezTo>
                  <a:cubicBezTo>
                    <a:pt x="385" y="283"/>
                    <a:pt x="391" y="288"/>
                    <a:pt x="397" y="291"/>
                  </a:cubicBezTo>
                  <a:cubicBezTo>
                    <a:pt x="403" y="298"/>
                    <a:pt x="413" y="303"/>
                    <a:pt x="421" y="307"/>
                  </a:cubicBezTo>
                  <a:cubicBezTo>
                    <a:pt x="432" y="314"/>
                    <a:pt x="444" y="319"/>
                    <a:pt x="457" y="323"/>
                  </a:cubicBezTo>
                  <a:cubicBezTo>
                    <a:pt x="458" y="324"/>
                    <a:pt x="459" y="322"/>
                    <a:pt x="458" y="321"/>
                  </a:cubicBezTo>
                  <a:cubicBezTo>
                    <a:pt x="447" y="317"/>
                    <a:pt x="436" y="313"/>
                    <a:pt x="426" y="307"/>
                  </a:cubicBezTo>
                  <a:cubicBezTo>
                    <a:pt x="419" y="304"/>
                    <a:pt x="410" y="300"/>
                    <a:pt x="403" y="294"/>
                  </a:cubicBezTo>
                  <a:cubicBezTo>
                    <a:pt x="409" y="298"/>
                    <a:pt x="416" y="301"/>
                    <a:pt x="423" y="304"/>
                  </a:cubicBezTo>
                  <a:cubicBezTo>
                    <a:pt x="425" y="304"/>
                    <a:pt x="426" y="302"/>
                    <a:pt x="424" y="301"/>
                  </a:cubicBezTo>
                  <a:cubicBezTo>
                    <a:pt x="409" y="294"/>
                    <a:pt x="394" y="286"/>
                    <a:pt x="380" y="277"/>
                  </a:cubicBezTo>
                  <a:cubicBezTo>
                    <a:pt x="382" y="274"/>
                    <a:pt x="385" y="270"/>
                    <a:pt x="387" y="267"/>
                  </a:cubicBezTo>
                  <a:cubicBezTo>
                    <a:pt x="387" y="267"/>
                    <a:pt x="387" y="267"/>
                    <a:pt x="387" y="268"/>
                  </a:cubicBezTo>
                  <a:cubicBezTo>
                    <a:pt x="400" y="278"/>
                    <a:pt x="415" y="287"/>
                    <a:pt x="431" y="293"/>
                  </a:cubicBezTo>
                  <a:cubicBezTo>
                    <a:pt x="431" y="293"/>
                    <a:pt x="431" y="293"/>
                    <a:pt x="432" y="292"/>
                  </a:cubicBezTo>
                  <a:cubicBezTo>
                    <a:pt x="440" y="298"/>
                    <a:pt x="449" y="303"/>
                    <a:pt x="459" y="307"/>
                  </a:cubicBezTo>
                  <a:cubicBezTo>
                    <a:pt x="460" y="308"/>
                    <a:pt x="461" y="306"/>
                    <a:pt x="460" y="305"/>
                  </a:cubicBezTo>
                  <a:cubicBezTo>
                    <a:pt x="451" y="300"/>
                    <a:pt x="442" y="296"/>
                    <a:pt x="434" y="291"/>
                  </a:cubicBezTo>
                  <a:cubicBezTo>
                    <a:pt x="430" y="288"/>
                    <a:pt x="405" y="274"/>
                    <a:pt x="407" y="269"/>
                  </a:cubicBezTo>
                  <a:cubicBezTo>
                    <a:pt x="407" y="268"/>
                    <a:pt x="405" y="267"/>
                    <a:pt x="404" y="269"/>
                  </a:cubicBezTo>
                  <a:cubicBezTo>
                    <a:pt x="403" y="274"/>
                    <a:pt x="414" y="281"/>
                    <a:pt x="420" y="284"/>
                  </a:cubicBezTo>
                  <a:cubicBezTo>
                    <a:pt x="409" y="279"/>
                    <a:pt x="398" y="272"/>
                    <a:pt x="388" y="265"/>
                  </a:cubicBezTo>
                  <a:cubicBezTo>
                    <a:pt x="388" y="265"/>
                    <a:pt x="388" y="265"/>
                    <a:pt x="388" y="265"/>
                  </a:cubicBezTo>
                  <a:cubicBezTo>
                    <a:pt x="394" y="255"/>
                    <a:pt x="401" y="246"/>
                    <a:pt x="407" y="236"/>
                  </a:cubicBezTo>
                  <a:cubicBezTo>
                    <a:pt x="418" y="244"/>
                    <a:pt x="429" y="251"/>
                    <a:pt x="441" y="257"/>
                  </a:cubicBezTo>
                  <a:cubicBezTo>
                    <a:pt x="443" y="258"/>
                    <a:pt x="444" y="255"/>
                    <a:pt x="442" y="254"/>
                  </a:cubicBezTo>
                  <a:cubicBezTo>
                    <a:pt x="431" y="248"/>
                    <a:pt x="420" y="241"/>
                    <a:pt x="408" y="234"/>
                  </a:cubicBezTo>
                  <a:cubicBezTo>
                    <a:pt x="412" y="228"/>
                    <a:pt x="416" y="222"/>
                    <a:pt x="420" y="216"/>
                  </a:cubicBezTo>
                  <a:cubicBezTo>
                    <a:pt x="430" y="224"/>
                    <a:pt x="440" y="230"/>
                    <a:pt x="450" y="236"/>
                  </a:cubicBezTo>
                  <a:cubicBezTo>
                    <a:pt x="452" y="237"/>
                    <a:pt x="453" y="235"/>
                    <a:pt x="452" y="234"/>
                  </a:cubicBezTo>
                  <a:cubicBezTo>
                    <a:pt x="442" y="228"/>
                    <a:pt x="431" y="221"/>
                    <a:pt x="421" y="215"/>
                  </a:cubicBezTo>
                  <a:cubicBezTo>
                    <a:pt x="423" y="212"/>
                    <a:pt x="425" y="209"/>
                    <a:pt x="427" y="206"/>
                  </a:cubicBezTo>
                  <a:cubicBezTo>
                    <a:pt x="427" y="206"/>
                    <a:pt x="427" y="206"/>
                    <a:pt x="427" y="206"/>
                  </a:cubicBezTo>
                  <a:cubicBezTo>
                    <a:pt x="436" y="210"/>
                    <a:pt x="444" y="215"/>
                    <a:pt x="453" y="219"/>
                  </a:cubicBezTo>
                  <a:cubicBezTo>
                    <a:pt x="454" y="220"/>
                    <a:pt x="455" y="219"/>
                    <a:pt x="455" y="218"/>
                  </a:cubicBezTo>
                  <a:cubicBezTo>
                    <a:pt x="463" y="223"/>
                    <a:pt x="471" y="228"/>
                    <a:pt x="479" y="233"/>
                  </a:cubicBezTo>
                  <a:cubicBezTo>
                    <a:pt x="481" y="234"/>
                    <a:pt x="482" y="232"/>
                    <a:pt x="480" y="231"/>
                  </a:cubicBezTo>
                  <a:cubicBezTo>
                    <a:pt x="467" y="222"/>
                    <a:pt x="453" y="214"/>
                    <a:pt x="440" y="205"/>
                  </a:cubicBezTo>
                  <a:cubicBezTo>
                    <a:pt x="439" y="204"/>
                    <a:pt x="437" y="206"/>
                    <a:pt x="439" y="207"/>
                  </a:cubicBezTo>
                  <a:cubicBezTo>
                    <a:pt x="441" y="209"/>
                    <a:pt x="443" y="210"/>
                    <a:pt x="446" y="212"/>
                  </a:cubicBezTo>
                  <a:cubicBezTo>
                    <a:pt x="440" y="209"/>
                    <a:pt x="434" y="207"/>
                    <a:pt x="428" y="204"/>
                  </a:cubicBezTo>
                  <a:cubicBezTo>
                    <a:pt x="432" y="199"/>
                    <a:pt x="436" y="193"/>
                    <a:pt x="439" y="188"/>
                  </a:cubicBezTo>
                  <a:cubicBezTo>
                    <a:pt x="448" y="195"/>
                    <a:pt x="458" y="202"/>
                    <a:pt x="468" y="205"/>
                  </a:cubicBezTo>
                  <a:cubicBezTo>
                    <a:pt x="468" y="205"/>
                    <a:pt x="469" y="205"/>
                    <a:pt x="469" y="205"/>
                  </a:cubicBezTo>
                  <a:cubicBezTo>
                    <a:pt x="473" y="208"/>
                    <a:pt x="477" y="212"/>
                    <a:pt x="481" y="215"/>
                  </a:cubicBezTo>
                  <a:cubicBezTo>
                    <a:pt x="473" y="211"/>
                    <a:pt x="465" y="207"/>
                    <a:pt x="458" y="201"/>
                  </a:cubicBezTo>
                  <a:cubicBezTo>
                    <a:pt x="457" y="200"/>
                    <a:pt x="455" y="203"/>
                    <a:pt x="456" y="204"/>
                  </a:cubicBezTo>
                  <a:cubicBezTo>
                    <a:pt x="464" y="210"/>
                    <a:pt x="473" y="217"/>
                    <a:pt x="483" y="220"/>
                  </a:cubicBezTo>
                  <a:cubicBezTo>
                    <a:pt x="484" y="220"/>
                    <a:pt x="485" y="219"/>
                    <a:pt x="485" y="218"/>
                  </a:cubicBezTo>
                  <a:cubicBezTo>
                    <a:pt x="488" y="221"/>
                    <a:pt x="492" y="224"/>
                    <a:pt x="496" y="227"/>
                  </a:cubicBezTo>
                  <a:cubicBezTo>
                    <a:pt x="499" y="229"/>
                    <a:pt x="505" y="234"/>
                    <a:pt x="509" y="233"/>
                  </a:cubicBezTo>
                  <a:cubicBezTo>
                    <a:pt x="515" y="238"/>
                    <a:pt x="522" y="243"/>
                    <a:pt x="529" y="246"/>
                  </a:cubicBezTo>
                  <a:cubicBezTo>
                    <a:pt x="528" y="250"/>
                    <a:pt x="527" y="253"/>
                    <a:pt x="527" y="256"/>
                  </a:cubicBezTo>
                  <a:close/>
                  <a:moveTo>
                    <a:pt x="529" y="244"/>
                  </a:moveTo>
                  <a:cubicBezTo>
                    <a:pt x="523" y="240"/>
                    <a:pt x="517" y="236"/>
                    <a:pt x="511" y="232"/>
                  </a:cubicBezTo>
                  <a:cubicBezTo>
                    <a:pt x="511" y="232"/>
                    <a:pt x="511" y="232"/>
                    <a:pt x="511" y="232"/>
                  </a:cubicBezTo>
                  <a:cubicBezTo>
                    <a:pt x="512" y="231"/>
                    <a:pt x="510" y="229"/>
                    <a:pt x="510" y="230"/>
                  </a:cubicBezTo>
                  <a:cubicBezTo>
                    <a:pt x="509" y="231"/>
                    <a:pt x="509" y="231"/>
                    <a:pt x="508" y="231"/>
                  </a:cubicBezTo>
                  <a:cubicBezTo>
                    <a:pt x="508" y="230"/>
                    <a:pt x="507" y="230"/>
                    <a:pt x="507" y="230"/>
                  </a:cubicBezTo>
                  <a:cubicBezTo>
                    <a:pt x="507" y="230"/>
                    <a:pt x="507" y="230"/>
                    <a:pt x="507" y="230"/>
                  </a:cubicBezTo>
                  <a:cubicBezTo>
                    <a:pt x="507" y="230"/>
                    <a:pt x="508" y="229"/>
                    <a:pt x="507" y="229"/>
                  </a:cubicBezTo>
                  <a:cubicBezTo>
                    <a:pt x="506" y="229"/>
                    <a:pt x="505" y="228"/>
                    <a:pt x="503" y="227"/>
                  </a:cubicBezTo>
                  <a:cubicBezTo>
                    <a:pt x="503" y="227"/>
                    <a:pt x="502" y="228"/>
                    <a:pt x="502" y="229"/>
                  </a:cubicBezTo>
                  <a:cubicBezTo>
                    <a:pt x="503" y="229"/>
                    <a:pt x="503" y="229"/>
                    <a:pt x="503" y="229"/>
                  </a:cubicBezTo>
                  <a:cubicBezTo>
                    <a:pt x="493" y="224"/>
                    <a:pt x="473" y="206"/>
                    <a:pt x="470" y="203"/>
                  </a:cubicBezTo>
                  <a:cubicBezTo>
                    <a:pt x="470" y="203"/>
                    <a:pt x="469" y="203"/>
                    <a:pt x="469" y="203"/>
                  </a:cubicBezTo>
                  <a:cubicBezTo>
                    <a:pt x="469" y="203"/>
                    <a:pt x="469" y="203"/>
                    <a:pt x="469" y="203"/>
                  </a:cubicBezTo>
                  <a:cubicBezTo>
                    <a:pt x="464" y="200"/>
                    <a:pt x="458" y="197"/>
                    <a:pt x="453" y="195"/>
                  </a:cubicBezTo>
                  <a:cubicBezTo>
                    <a:pt x="449" y="192"/>
                    <a:pt x="445" y="189"/>
                    <a:pt x="440" y="186"/>
                  </a:cubicBezTo>
                  <a:cubicBezTo>
                    <a:pt x="443" y="183"/>
                    <a:pt x="445" y="180"/>
                    <a:pt x="447" y="176"/>
                  </a:cubicBezTo>
                  <a:cubicBezTo>
                    <a:pt x="450" y="178"/>
                    <a:pt x="453" y="180"/>
                    <a:pt x="456" y="182"/>
                  </a:cubicBezTo>
                  <a:cubicBezTo>
                    <a:pt x="456" y="182"/>
                    <a:pt x="456" y="182"/>
                    <a:pt x="456" y="183"/>
                  </a:cubicBezTo>
                  <a:cubicBezTo>
                    <a:pt x="464" y="189"/>
                    <a:pt x="472" y="196"/>
                    <a:pt x="481" y="201"/>
                  </a:cubicBezTo>
                  <a:cubicBezTo>
                    <a:pt x="491" y="209"/>
                    <a:pt x="501" y="216"/>
                    <a:pt x="513" y="219"/>
                  </a:cubicBezTo>
                  <a:cubicBezTo>
                    <a:pt x="513" y="220"/>
                    <a:pt x="514" y="219"/>
                    <a:pt x="514" y="219"/>
                  </a:cubicBezTo>
                  <a:cubicBezTo>
                    <a:pt x="519" y="224"/>
                    <a:pt x="525" y="229"/>
                    <a:pt x="531" y="233"/>
                  </a:cubicBezTo>
                  <a:cubicBezTo>
                    <a:pt x="530" y="236"/>
                    <a:pt x="530" y="240"/>
                    <a:pt x="529" y="244"/>
                  </a:cubicBezTo>
                  <a:close/>
                  <a:moveTo>
                    <a:pt x="537" y="183"/>
                  </a:moveTo>
                  <a:cubicBezTo>
                    <a:pt x="529" y="178"/>
                    <a:pt x="522" y="172"/>
                    <a:pt x="515" y="165"/>
                  </a:cubicBezTo>
                  <a:cubicBezTo>
                    <a:pt x="514" y="164"/>
                    <a:pt x="513" y="165"/>
                    <a:pt x="514" y="166"/>
                  </a:cubicBezTo>
                  <a:cubicBezTo>
                    <a:pt x="518" y="171"/>
                    <a:pt x="523" y="175"/>
                    <a:pt x="528" y="180"/>
                  </a:cubicBezTo>
                  <a:cubicBezTo>
                    <a:pt x="528" y="180"/>
                    <a:pt x="528" y="180"/>
                    <a:pt x="528" y="180"/>
                  </a:cubicBezTo>
                  <a:cubicBezTo>
                    <a:pt x="526" y="178"/>
                    <a:pt x="523" y="177"/>
                    <a:pt x="521" y="176"/>
                  </a:cubicBezTo>
                  <a:cubicBezTo>
                    <a:pt x="518" y="174"/>
                    <a:pt x="515" y="172"/>
                    <a:pt x="512" y="170"/>
                  </a:cubicBezTo>
                  <a:cubicBezTo>
                    <a:pt x="505" y="166"/>
                    <a:pt x="499" y="161"/>
                    <a:pt x="494" y="156"/>
                  </a:cubicBezTo>
                  <a:cubicBezTo>
                    <a:pt x="492" y="155"/>
                    <a:pt x="490" y="157"/>
                    <a:pt x="492" y="158"/>
                  </a:cubicBezTo>
                  <a:cubicBezTo>
                    <a:pt x="493" y="160"/>
                    <a:pt x="495" y="161"/>
                    <a:pt x="496" y="163"/>
                  </a:cubicBezTo>
                  <a:cubicBezTo>
                    <a:pt x="493" y="160"/>
                    <a:pt x="489" y="159"/>
                    <a:pt x="486" y="156"/>
                  </a:cubicBezTo>
                  <a:cubicBezTo>
                    <a:pt x="481" y="153"/>
                    <a:pt x="477" y="150"/>
                    <a:pt x="474" y="146"/>
                  </a:cubicBezTo>
                  <a:cubicBezTo>
                    <a:pt x="473" y="144"/>
                    <a:pt x="471" y="146"/>
                    <a:pt x="472" y="148"/>
                  </a:cubicBezTo>
                  <a:cubicBezTo>
                    <a:pt x="478" y="155"/>
                    <a:pt x="487" y="164"/>
                    <a:pt x="497" y="167"/>
                  </a:cubicBezTo>
                  <a:cubicBezTo>
                    <a:pt x="499" y="167"/>
                    <a:pt x="499" y="166"/>
                    <a:pt x="499" y="165"/>
                  </a:cubicBezTo>
                  <a:cubicBezTo>
                    <a:pt x="503" y="168"/>
                    <a:pt x="507" y="172"/>
                    <a:pt x="512" y="174"/>
                  </a:cubicBezTo>
                  <a:cubicBezTo>
                    <a:pt x="516" y="177"/>
                    <a:pt x="524" y="183"/>
                    <a:pt x="529" y="182"/>
                  </a:cubicBezTo>
                  <a:cubicBezTo>
                    <a:pt x="529" y="182"/>
                    <a:pt x="530" y="182"/>
                    <a:pt x="530" y="181"/>
                  </a:cubicBezTo>
                  <a:cubicBezTo>
                    <a:pt x="532" y="183"/>
                    <a:pt x="535" y="185"/>
                    <a:pt x="537" y="186"/>
                  </a:cubicBezTo>
                  <a:cubicBezTo>
                    <a:pt x="536" y="190"/>
                    <a:pt x="536" y="194"/>
                    <a:pt x="536" y="197"/>
                  </a:cubicBezTo>
                  <a:cubicBezTo>
                    <a:pt x="529" y="193"/>
                    <a:pt x="523" y="189"/>
                    <a:pt x="518" y="183"/>
                  </a:cubicBezTo>
                  <a:cubicBezTo>
                    <a:pt x="517" y="182"/>
                    <a:pt x="515" y="183"/>
                    <a:pt x="516" y="184"/>
                  </a:cubicBezTo>
                  <a:cubicBezTo>
                    <a:pt x="517" y="186"/>
                    <a:pt x="519" y="187"/>
                    <a:pt x="520" y="188"/>
                  </a:cubicBezTo>
                  <a:cubicBezTo>
                    <a:pt x="516" y="186"/>
                    <a:pt x="512" y="184"/>
                    <a:pt x="508" y="181"/>
                  </a:cubicBezTo>
                  <a:cubicBezTo>
                    <a:pt x="501" y="176"/>
                    <a:pt x="495" y="171"/>
                    <a:pt x="489" y="165"/>
                  </a:cubicBezTo>
                  <a:cubicBezTo>
                    <a:pt x="488" y="163"/>
                    <a:pt x="486" y="165"/>
                    <a:pt x="487" y="167"/>
                  </a:cubicBezTo>
                  <a:cubicBezTo>
                    <a:pt x="498" y="178"/>
                    <a:pt x="511" y="190"/>
                    <a:pt x="526" y="195"/>
                  </a:cubicBezTo>
                  <a:cubicBezTo>
                    <a:pt x="527" y="195"/>
                    <a:pt x="527" y="195"/>
                    <a:pt x="528" y="195"/>
                  </a:cubicBezTo>
                  <a:cubicBezTo>
                    <a:pt x="530" y="197"/>
                    <a:pt x="533" y="198"/>
                    <a:pt x="535" y="200"/>
                  </a:cubicBezTo>
                  <a:cubicBezTo>
                    <a:pt x="535" y="205"/>
                    <a:pt x="534" y="210"/>
                    <a:pt x="533" y="214"/>
                  </a:cubicBezTo>
                  <a:cubicBezTo>
                    <a:pt x="532" y="214"/>
                    <a:pt x="530" y="213"/>
                    <a:pt x="529" y="212"/>
                  </a:cubicBezTo>
                  <a:cubicBezTo>
                    <a:pt x="525" y="210"/>
                    <a:pt x="521" y="207"/>
                    <a:pt x="518" y="204"/>
                  </a:cubicBezTo>
                  <a:cubicBezTo>
                    <a:pt x="519" y="205"/>
                    <a:pt x="520" y="205"/>
                    <a:pt x="521" y="205"/>
                  </a:cubicBezTo>
                  <a:cubicBezTo>
                    <a:pt x="522" y="205"/>
                    <a:pt x="523" y="204"/>
                    <a:pt x="522" y="203"/>
                  </a:cubicBezTo>
                  <a:cubicBezTo>
                    <a:pt x="515" y="200"/>
                    <a:pt x="509" y="198"/>
                    <a:pt x="502" y="195"/>
                  </a:cubicBezTo>
                  <a:cubicBezTo>
                    <a:pt x="499" y="193"/>
                    <a:pt x="483" y="186"/>
                    <a:pt x="483" y="180"/>
                  </a:cubicBezTo>
                  <a:cubicBezTo>
                    <a:pt x="483" y="178"/>
                    <a:pt x="481" y="178"/>
                    <a:pt x="480" y="180"/>
                  </a:cubicBezTo>
                  <a:cubicBezTo>
                    <a:pt x="480" y="181"/>
                    <a:pt x="480" y="182"/>
                    <a:pt x="481" y="182"/>
                  </a:cubicBezTo>
                  <a:cubicBezTo>
                    <a:pt x="474" y="178"/>
                    <a:pt x="467" y="174"/>
                    <a:pt x="461" y="169"/>
                  </a:cubicBezTo>
                  <a:cubicBezTo>
                    <a:pt x="460" y="168"/>
                    <a:pt x="458" y="170"/>
                    <a:pt x="459" y="171"/>
                  </a:cubicBezTo>
                  <a:cubicBezTo>
                    <a:pt x="469" y="179"/>
                    <a:pt x="479" y="187"/>
                    <a:pt x="491" y="192"/>
                  </a:cubicBezTo>
                  <a:cubicBezTo>
                    <a:pt x="491" y="192"/>
                    <a:pt x="491" y="192"/>
                    <a:pt x="492" y="192"/>
                  </a:cubicBezTo>
                  <a:cubicBezTo>
                    <a:pt x="493" y="193"/>
                    <a:pt x="493" y="193"/>
                    <a:pt x="494" y="194"/>
                  </a:cubicBezTo>
                  <a:cubicBezTo>
                    <a:pt x="500" y="198"/>
                    <a:pt x="507" y="201"/>
                    <a:pt x="515" y="204"/>
                  </a:cubicBezTo>
                  <a:cubicBezTo>
                    <a:pt x="520" y="208"/>
                    <a:pt x="526" y="213"/>
                    <a:pt x="533" y="217"/>
                  </a:cubicBezTo>
                  <a:cubicBezTo>
                    <a:pt x="533" y="220"/>
                    <a:pt x="532" y="223"/>
                    <a:pt x="532" y="225"/>
                  </a:cubicBezTo>
                  <a:cubicBezTo>
                    <a:pt x="531" y="225"/>
                    <a:pt x="531" y="225"/>
                    <a:pt x="531" y="225"/>
                  </a:cubicBezTo>
                  <a:cubicBezTo>
                    <a:pt x="530" y="224"/>
                    <a:pt x="529" y="226"/>
                    <a:pt x="530" y="226"/>
                  </a:cubicBezTo>
                  <a:cubicBezTo>
                    <a:pt x="531" y="227"/>
                    <a:pt x="531" y="227"/>
                    <a:pt x="531" y="227"/>
                  </a:cubicBezTo>
                  <a:cubicBezTo>
                    <a:pt x="531" y="228"/>
                    <a:pt x="531" y="229"/>
                    <a:pt x="531" y="230"/>
                  </a:cubicBezTo>
                  <a:cubicBezTo>
                    <a:pt x="523" y="224"/>
                    <a:pt x="516" y="218"/>
                    <a:pt x="510" y="212"/>
                  </a:cubicBezTo>
                  <a:cubicBezTo>
                    <a:pt x="509" y="210"/>
                    <a:pt x="507" y="212"/>
                    <a:pt x="508" y="213"/>
                  </a:cubicBezTo>
                  <a:cubicBezTo>
                    <a:pt x="509" y="214"/>
                    <a:pt x="511" y="215"/>
                    <a:pt x="512" y="216"/>
                  </a:cubicBezTo>
                  <a:cubicBezTo>
                    <a:pt x="504" y="213"/>
                    <a:pt x="497" y="209"/>
                    <a:pt x="490" y="204"/>
                  </a:cubicBezTo>
                  <a:cubicBezTo>
                    <a:pt x="491" y="203"/>
                    <a:pt x="491" y="203"/>
                    <a:pt x="490" y="202"/>
                  </a:cubicBezTo>
                  <a:cubicBezTo>
                    <a:pt x="486" y="199"/>
                    <a:pt x="482" y="197"/>
                    <a:pt x="478" y="194"/>
                  </a:cubicBezTo>
                  <a:cubicBezTo>
                    <a:pt x="476" y="193"/>
                    <a:pt x="475" y="192"/>
                    <a:pt x="474" y="191"/>
                  </a:cubicBezTo>
                  <a:cubicBezTo>
                    <a:pt x="473" y="190"/>
                    <a:pt x="473" y="190"/>
                    <a:pt x="472" y="191"/>
                  </a:cubicBezTo>
                  <a:cubicBezTo>
                    <a:pt x="472" y="191"/>
                    <a:pt x="472" y="191"/>
                    <a:pt x="472" y="191"/>
                  </a:cubicBezTo>
                  <a:cubicBezTo>
                    <a:pt x="470" y="188"/>
                    <a:pt x="467" y="186"/>
                    <a:pt x="465" y="184"/>
                  </a:cubicBezTo>
                  <a:cubicBezTo>
                    <a:pt x="468" y="186"/>
                    <a:pt x="472" y="189"/>
                    <a:pt x="476" y="192"/>
                  </a:cubicBezTo>
                  <a:cubicBezTo>
                    <a:pt x="478" y="193"/>
                    <a:pt x="480" y="190"/>
                    <a:pt x="478" y="188"/>
                  </a:cubicBezTo>
                  <a:cubicBezTo>
                    <a:pt x="473" y="184"/>
                    <a:pt x="467" y="181"/>
                    <a:pt x="462" y="177"/>
                  </a:cubicBezTo>
                  <a:cubicBezTo>
                    <a:pt x="460" y="175"/>
                    <a:pt x="458" y="179"/>
                    <a:pt x="460" y="180"/>
                  </a:cubicBezTo>
                  <a:cubicBezTo>
                    <a:pt x="456" y="178"/>
                    <a:pt x="452" y="176"/>
                    <a:pt x="449" y="174"/>
                  </a:cubicBezTo>
                  <a:cubicBezTo>
                    <a:pt x="457" y="161"/>
                    <a:pt x="465" y="149"/>
                    <a:pt x="474" y="136"/>
                  </a:cubicBezTo>
                  <a:cubicBezTo>
                    <a:pt x="478" y="141"/>
                    <a:pt x="483" y="145"/>
                    <a:pt x="488" y="149"/>
                  </a:cubicBezTo>
                  <a:cubicBezTo>
                    <a:pt x="491" y="151"/>
                    <a:pt x="498" y="157"/>
                    <a:pt x="502" y="155"/>
                  </a:cubicBezTo>
                  <a:cubicBezTo>
                    <a:pt x="502" y="155"/>
                    <a:pt x="502" y="155"/>
                    <a:pt x="502" y="154"/>
                  </a:cubicBezTo>
                  <a:cubicBezTo>
                    <a:pt x="502" y="153"/>
                    <a:pt x="502" y="153"/>
                    <a:pt x="501" y="152"/>
                  </a:cubicBezTo>
                  <a:cubicBezTo>
                    <a:pt x="501" y="152"/>
                    <a:pt x="500" y="152"/>
                    <a:pt x="500" y="152"/>
                  </a:cubicBezTo>
                  <a:cubicBezTo>
                    <a:pt x="498" y="152"/>
                    <a:pt x="496" y="150"/>
                    <a:pt x="495" y="149"/>
                  </a:cubicBezTo>
                  <a:cubicBezTo>
                    <a:pt x="492" y="147"/>
                    <a:pt x="490" y="146"/>
                    <a:pt x="488" y="144"/>
                  </a:cubicBezTo>
                  <a:cubicBezTo>
                    <a:pt x="483" y="141"/>
                    <a:pt x="479" y="138"/>
                    <a:pt x="476" y="134"/>
                  </a:cubicBezTo>
                  <a:cubicBezTo>
                    <a:pt x="477" y="132"/>
                    <a:pt x="478" y="130"/>
                    <a:pt x="479" y="129"/>
                  </a:cubicBezTo>
                  <a:cubicBezTo>
                    <a:pt x="479" y="129"/>
                    <a:pt x="479" y="129"/>
                    <a:pt x="479" y="129"/>
                  </a:cubicBezTo>
                  <a:cubicBezTo>
                    <a:pt x="488" y="135"/>
                    <a:pt x="496" y="142"/>
                    <a:pt x="506" y="148"/>
                  </a:cubicBezTo>
                  <a:cubicBezTo>
                    <a:pt x="506" y="148"/>
                    <a:pt x="506" y="148"/>
                    <a:pt x="506" y="148"/>
                  </a:cubicBezTo>
                  <a:cubicBezTo>
                    <a:pt x="512" y="154"/>
                    <a:pt x="519" y="161"/>
                    <a:pt x="527" y="165"/>
                  </a:cubicBezTo>
                  <a:cubicBezTo>
                    <a:pt x="528" y="166"/>
                    <a:pt x="530" y="167"/>
                    <a:pt x="531" y="166"/>
                  </a:cubicBezTo>
                  <a:cubicBezTo>
                    <a:pt x="534" y="168"/>
                    <a:pt x="536" y="170"/>
                    <a:pt x="539" y="171"/>
                  </a:cubicBezTo>
                  <a:cubicBezTo>
                    <a:pt x="538" y="175"/>
                    <a:pt x="538" y="179"/>
                    <a:pt x="537" y="183"/>
                  </a:cubicBezTo>
                  <a:close/>
                  <a:moveTo>
                    <a:pt x="547" y="96"/>
                  </a:moveTo>
                  <a:cubicBezTo>
                    <a:pt x="542" y="93"/>
                    <a:pt x="537" y="89"/>
                    <a:pt x="532" y="85"/>
                  </a:cubicBezTo>
                  <a:cubicBezTo>
                    <a:pt x="531" y="84"/>
                    <a:pt x="530" y="86"/>
                    <a:pt x="531" y="87"/>
                  </a:cubicBezTo>
                  <a:cubicBezTo>
                    <a:pt x="535" y="91"/>
                    <a:pt x="541" y="96"/>
                    <a:pt x="546" y="100"/>
                  </a:cubicBezTo>
                  <a:cubicBezTo>
                    <a:pt x="546" y="103"/>
                    <a:pt x="546" y="107"/>
                    <a:pt x="545" y="110"/>
                  </a:cubicBezTo>
                  <a:cubicBezTo>
                    <a:pt x="544" y="109"/>
                    <a:pt x="543" y="108"/>
                    <a:pt x="543" y="107"/>
                  </a:cubicBezTo>
                  <a:cubicBezTo>
                    <a:pt x="542" y="106"/>
                    <a:pt x="542" y="105"/>
                    <a:pt x="541" y="104"/>
                  </a:cubicBezTo>
                  <a:cubicBezTo>
                    <a:pt x="541" y="104"/>
                    <a:pt x="540" y="104"/>
                    <a:pt x="540" y="104"/>
                  </a:cubicBezTo>
                  <a:cubicBezTo>
                    <a:pt x="539" y="103"/>
                    <a:pt x="538" y="102"/>
                    <a:pt x="537" y="101"/>
                  </a:cubicBezTo>
                  <a:cubicBezTo>
                    <a:pt x="536" y="100"/>
                    <a:pt x="534" y="101"/>
                    <a:pt x="535" y="102"/>
                  </a:cubicBezTo>
                  <a:cubicBezTo>
                    <a:pt x="528" y="97"/>
                    <a:pt x="521" y="92"/>
                    <a:pt x="514" y="87"/>
                  </a:cubicBezTo>
                  <a:cubicBezTo>
                    <a:pt x="513" y="86"/>
                    <a:pt x="512" y="88"/>
                    <a:pt x="513" y="88"/>
                  </a:cubicBezTo>
                  <a:cubicBezTo>
                    <a:pt x="522" y="96"/>
                    <a:pt x="531" y="103"/>
                    <a:pt x="540" y="110"/>
                  </a:cubicBezTo>
                  <a:cubicBezTo>
                    <a:pt x="540" y="110"/>
                    <a:pt x="541" y="110"/>
                    <a:pt x="541" y="110"/>
                  </a:cubicBezTo>
                  <a:cubicBezTo>
                    <a:pt x="542" y="111"/>
                    <a:pt x="544" y="113"/>
                    <a:pt x="545" y="114"/>
                  </a:cubicBezTo>
                  <a:cubicBezTo>
                    <a:pt x="545" y="118"/>
                    <a:pt x="544" y="122"/>
                    <a:pt x="544" y="125"/>
                  </a:cubicBezTo>
                  <a:cubicBezTo>
                    <a:pt x="538" y="120"/>
                    <a:pt x="531" y="116"/>
                    <a:pt x="525" y="111"/>
                  </a:cubicBezTo>
                  <a:cubicBezTo>
                    <a:pt x="524" y="110"/>
                    <a:pt x="522" y="112"/>
                    <a:pt x="523" y="113"/>
                  </a:cubicBezTo>
                  <a:cubicBezTo>
                    <a:pt x="530" y="118"/>
                    <a:pt x="537" y="123"/>
                    <a:pt x="543" y="128"/>
                  </a:cubicBezTo>
                  <a:cubicBezTo>
                    <a:pt x="543" y="132"/>
                    <a:pt x="543" y="136"/>
                    <a:pt x="542" y="139"/>
                  </a:cubicBezTo>
                  <a:cubicBezTo>
                    <a:pt x="539" y="137"/>
                    <a:pt x="536" y="135"/>
                    <a:pt x="534" y="131"/>
                  </a:cubicBezTo>
                  <a:cubicBezTo>
                    <a:pt x="533" y="130"/>
                    <a:pt x="530" y="131"/>
                    <a:pt x="531" y="133"/>
                  </a:cubicBezTo>
                  <a:cubicBezTo>
                    <a:pt x="534" y="137"/>
                    <a:pt x="538" y="141"/>
                    <a:pt x="542" y="143"/>
                  </a:cubicBezTo>
                  <a:cubicBezTo>
                    <a:pt x="541" y="147"/>
                    <a:pt x="541" y="151"/>
                    <a:pt x="541" y="155"/>
                  </a:cubicBezTo>
                  <a:cubicBezTo>
                    <a:pt x="534" y="150"/>
                    <a:pt x="526" y="146"/>
                    <a:pt x="520" y="140"/>
                  </a:cubicBezTo>
                  <a:cubicBezTo>
                    <a:pt x="519" y="139"/>
                    <a:pt x="517" y="141"/>
                    <a:pt x="518" y="142"/>
                  </a:cubicBezTo>
                  <a:cubicBezTo>
                    <a:pt x="518" y="142"/>
                    <a:pt x="519" y="142"/>
                    <a:pt x="519" y="143"/>
                  </a:cubicBezTo>
                  <a:cubicBezTo>
                    <a:pt x="517" y="141"/>
                    <a:pt x="515" y="140"/>
                    <a:pt x="515" y="140"/>
                  </a:cubicBezTo>
                  <a:cubicBezTo>
                    <a:pt x="513" y="139"/>
                    <a:pt x="512" y="138"/>
                    <a:pt x="510" y="137"/>
                  </a:cubicBezTo>
                  <a:cubicBezTo>
                    <a:pt x="510" y="136"/>
                    <a:pt x="510" y="135"/>
                    <a:pt x="509" y="135"/>
                  </a:cubicBezTo>
                  <a:cubicBezTo>
                    <a:pt x="509" y="135"/>
                    <a:pt x="508" y="135"/>
                    <a:pt x="508" y="135"/>
                  </a:cubicBezTo>
                  <a:cubicBezTo>
                    <a:pt x="507" y="134"/>
                    <a:pt x="506" y="133"/>
                    <a:pt x="505" y="133"/>
                  </a:cubicBezTo>
                  <a:cubicBezTo>
                    <a:pt x="505" y="133"/>
                    <a:pt x="505" y="132"/>
                    <a:pt x="504" y="132"/>
                  </a:cubicBezTo>
                  <a:cubicBezTo>
                    <a:pt x="503" y="131"/>
                    <a:pt x="502" y="130"/>
                    <a:pt x="501" y="129"/>
                  </a:cubicBezTo>
                  <a:cubicBezTo>
                    <a:pt x="501" y="129"/>
                    <a:pt x="501" y="129"/>
                    <a:pt x="500" y="129"/>
                  </a:cubicBezTo>
                  <a:cubicBezTo>
                    <a:pt x="498" y="127"/>
                    <a:pt x="495" y="125"/>
                    <a:pt x="493" y="123"/>
                  </a:cubicBezTo>
                  <a:cubicBezTo>
                    <a:pt x="491" y="121"/>
                    <a:pt x="489" y="124"/>
                    <a:pt x="490" y="125"/>
                  </a:cubicBezTo>
                  <a:cubicBezTo>
                    <a:pt x="494" y="128"/>
                    <a:pt x="497" y="131"/>
                    <a:pt x="500" y="134"/>
                  </a:cubicBezTo>
                  <a:cubicBezTo>
                    <a:pt x="502" y="135"/>
                    <a:pt x="505" y="138"/>
                    <a:pt x="508" y="138"/>
                  </a:cubicBezTo>
                  <a:cubicBezTo>
                    <a:pt x="511" y="141"/>
                    <a:pt x="514" y="143"/>
                    <a:pt x="518" y="145"/>
                  </a:cubicBezTo>
                  <a:cubicBezTo>
                    <a:pt x="520" y="147"/>
                    <a:pt x="526" y="152"/>
                    <a:pt x="529" y="151"/>
                  </a:cubicBezTo>
                  <a:cubicBezTo>
                    <a:pt x="533" y="154"/>
                    <a:pt x="536" y="156"/>
                    <a:pt x="540" y="159"/>
                  </a:cubicBezTo>
                  <a:cubicBezTo>
                    <a:pt x="540" y="162"/>
                    <a:pt x="539" y="165"/>
                    <a:pt x="539" y="168"/>
                  </a:cubicBezTo>
                  <a:cubicBezTo>
                    <a:pt x="535" y="165"/>
                    <a:pt x="531" y="162"/>
                    <a:pt x="528" y="158"/>
                  </a:cubicBezTo>
                  <a:cubicBezTo>
                    <a:pt x="527" y="157"/>
                    <a:pt x="525" y="159"/>
                    <a:pt x="526" y="160"/>
                  </a:cubicBezTo>
                  <a:cubicBezTo>
                    <a:pt x="526" y="160"/>
                    <a:pt x="526" y="161"/>
                    <a:pt x="526" y="161"/>
                  </a:cubicBezTo>
                  <a:cubicBezTo>
                    <a:pt x="526" y="161"/>
                    <a:pt x="525" y="160"/>
                    <a:pt x="525" y="160"/>
                  </a:cubicBezTo>
                  <a:cubicBezTo>
                    <a:pt x="523" y="159"/>
                    <a:pt x="521" y="157"/>
                    <a:pt x="519" y="156"/>
                  </a:cubicBezTo>
                  <a:cubicBezTo>
                    <a:pt x="515" y="153"/>
                    <a:pt x="511" y="150"/>
                    <a:pt x="508" y="146"/>
                  </a:cubicBezTo>
                  <a:cubicBezTo>
                    <a:pt x="508" y="146"/>
                    <a:pt x="508" y="145"/>
                    <a:pt x="508" y="145"/>
                  </a:cubicBezTo>
                  <a:cubicBezTo>
                    <a:pt x="507" y="144"/>
                    <a:pt x="506" y="143"/>
                    <a:pt x="505" y="142"/>
                  </a:cubicBezTo>
                  <a:cubicBezTo>
                    <a:pt x="505" y="142"/>
                    <a:pt x="504" y="142"/>
                    <a:pt x="504" y="142"/>
                  </a:cubicBezTo>
                  <a:cubicBezTo>
                    <a:pt x="496" y="137"/>
                    <a:pt x="488" y="132"/>
                    <a:pt x="481" y="126"/>
                  </a:cubicBezTo>
                  <a:cubicBezTo>
                    <a:pt x="494" y="107"/>
                    <a:pt x="507" y="87"/>
                    <a:pt x="521" y="68"/>
                  </a:cubicBezTo>
                  <a:cubicBezTo>
                    <a:pt x="521" y="68"/>
                    <a:pt x="521" y="69"/>
                    <a:pt x="521" y="69"/>
                  </a:cubicBezTo>
                  <a:cubicBezTo>
                    <a:pt x="523" y="71"/>
                    <a:pt x="525" y="73"/>
                    <a:pt x="527" y="75"/>
                  </a:cubicBezTo>
                  <a:cubicBezTo>
                    <a:pt x="525" y="74"/>
                    <a:pt x="523" y="72"/>
                    <a:pt x="522" y="71"/>
                  </a:cubicBezTo>
                  <a:cubicBezTo>
                    <a:pt x="520" y="70"/>
                    <a:pt x="519" y="71"/>
                    <a:pt x="520" y="72"/>
                  </a:cubicBezTo>
                  <a:cubicBezTo>
                    <a:pt x="527" y="80"/>
                    <a:pt x="534" y="86"/>
                    <a:pt x="542" y="93"/>
                  </a:cubicBezTo>
                  <a:cubicBezTo>
                    <a:pt x="544" y="94"/>
                    <a:pt x="546" y="92"/>
                    <a:pt x="544" y="90"/>
                  </a:cubicBezTo>
                  <a:cubicBezTo>
                    <a:pt x="543" y="88"/>
                    <a:pt x="541" y="87"/>
                    <a:pt x="539" y="85"/>
                  </a:cubicBezTo>
                  <a:cubicBezTo>
                    <a:pt x="538" y="85"/>
                    <a:pt x="538" y="85"/>
                    <a:pt x="538" y="85"/>
                  </a:cubicBezTo>
                  <a:cubicBezTo>
                    <a:pt x="536" y="83"/>
                    <a:pt x="534" y="81"/>
                    <a:pt x="531" y="79"/>
                  </a:cubicBezTo>
                  <a:cubicBezTo>
                    <a:pt x="535" y="82"/>
                    <a:pt x="539" y="84"/>
                    <a:pt x="543" y="85"/>
                  </a:cubicBezTo>
                  <a:cubicBezTo>
                    <a:pt x="544" y="86"/>
                    <a:pt x="545" y="84"/>
                    <a:pt x="544" y="83"/>
                  </a:cubicBezTo>
                  <a:cubicBezTo>
                    <a:pt x="540" y="80"/>
                    <a:pt x="537" y="78"/>
                    <a:pt x="533" y="76"/>
                  </a:cubicBezTo>
                  <a:cubicBezTo>
                    <a:pt x="530" y="73"/>
                    <a:pt x="526" y="70"/>
                    <a:pt x="523" y="67"/>
                  </a:cubicBezTo>
                  <a:cubicBezTo>
                    <a:pt x="523" y="66"/>
                    <a:pt x="522" y="66"/>
                    <a:pt x="522" y="67"/>
                  </a:cubicBezTo>
                  <a:cubicBezTo>
                    <a:pt x="523" y="65"/>
                    <a:pt x="523" y="64"/>
                    <a:pt x="524" y="63"/>
                  </a:cubicBezTo>
                  <a:cubicBezTo>
                    <a:pt x="529" y="67"/>
                    <a:pt x="534" y="72"/>
                    <a:pt x="540" y="77"/>
                  </a:cubicBezTo>
                  <a:cubicBezTo>
                    <a:pt x="542" y="79"/>
                    <a:pt x="545" y="82"/>
                    <a:pt x="548" y="84"/>
                  </a:cubicBezTo>
                  <a:cubicBezTo>
                    <a:pt x="548" y="88"/>
                    <a:pt x="547" y="92"/>
                    <a:pt x="547" y="96"/>
                  </a:cubicBezTo>
                  <a:close/>
                  <a:moveTo>
                    <a:pt x="550" y="70"/>
                  </a:moveTo>
                  <a:cubicBezTo>
                    <a:pt x="548" y="69"/>
                    <a:pt x="546" y="67"/>
                    <a:pt x="545" y="66"/>
                  </a:cubicBezTo>
                  <a:cubicBezTo>
                    <a:pt x="540" y="62"/>
                    <a:pt x="537" y="59"/>
                    <a:pt x="533" y="54"/>
                  </a:cubicBezTo>
                  <a:cubicBezTo>
                    <a:pt x="533" y="53"/>
                    <a:pt x="531" y="55"/>
                    <a:pt x="532" y="56"/>
                  </a:cubicBezTo>
                  <a:cubicBezTo>
                    <a:pt x="536" y="62"/>
                    <a:pt x="542" y="69"/>
                    <a:pt x="549" y="74"/>
                  </a:cubicBezTo>
                  <a:cubicBezTo>
                    <a:pt x="549" y="76"/>
                    <a:pt x="549" y="78"/>
                    <a:pt x="548" y="80"/>
                  </a:cubicBezTo>
                  <a:cubicBezTo>
                    <a:pt x="545" y="77"/>
                    <a:pt x="542" y="74"/>
                    <a:pt x="539" y="72"/>
                  </a:cubicBezTo>
                  <a:cubicBezTo>
                    <a:pt x="539" y="71"/>
                    <a:pt x="538" y="71"/>
                    <a:pt x="538" y="71"/>
                  </a:cubicBezTo>
                  <a:cubicBezTo>
                    <a:pt x="538" y="70"/>
                    <a:pt x="538" y="70"/>
                    <a:pt x="537" y="70"/>
                  </a:cubicBezTo>
                  <a:cubicBezTo>
                    <a:pt x="534" y="67"/>
                    <a:pt x="530" y="64"/>
                    <a:pt x="526" y="61"/>
                  </a:cubicBezTo>
                  <a:cubicBezTo>
                    <a:pt x="530" y="54"/>
                    <a:pt x="535" y="48"/>
                    <a:pt x="539" y="41"/>
                  </a:cubicBezTo>
                  <a:cubicBezTo>
                    <a:pt x="541" y="46"/>
                    <a:pt x="544" y="49"/>
                    <a:pt x="547" y="53"/>
                  </a:cubicBezTo>
                  <a:cubicBezTo>
                    <a:pt x="548" y="54"/>
                    <a:pt x="549" y="56"/>
                    <a:pt x="551" y="57"/>
                  </a:cubicBezTo>
                  <a:cubicBezTo>
                    <a:pt x="550" y="61"/>
                    <a:pt x="550" y="66"/>
                    <a:pt x="550" y="70"/>
                  </a:cubicBezTo>
                  <a:close/>
                  <a:moveTo>
                    <a:pt x="551" y="53"/>
                  </a:moveTo>
                  <a:cubicBezTo>
                    <a:pt x="551" y="53"/>
                    <a:pt x="550" y="52"/>
                    <a:pt x="549" y="51"/>
                  </a:cubicBezTo>
                  <a:cubicBezTo>
                    <a:pt x="546" y="48"/>
                    <a:pt x="543" y="44"/>
                    <a:pt x="541" y="40"/>
                  </a:cubicBezTo>
                  <a:cubicBezTo>
                    <a:pt x="541" y="40"/>
                    <a:pt x="540" y="40"/>
                    <a:pt x="540" y="40"/>
                  </a:cubicBezTo>
                  <a:cubicBezTo>
                    <a:pt x="541" y="39"/>
                    <a:pt x="542" y="38"/>
                    <a:pt x="542" y="37"/>
                  </a:cubicBezTo>
                  <a:cubicBezTo>
                    <a:pt x="545" y="41"/>
                    <a:pt x="548" y="44"/>
                    <a:pt x="552" y="48"/>
                  </a:cubicBezTo>
                  <a:cubicBezTo>
                    <a:pt x="552" y="50"/>
                    <a:pt x="551" y="51"/>
                    <a:pt x="551" y="53"/>
                  </a:cubicBezTo>
                  <a:close/>
                  <a:moveTo>
                    <a:pt x="553" y="34"/>
                  </a:moveTo>
                  <a:cubicBezTo>
                    <a:pt x="553" y="33"/>
                    <a:pt x="552" y="33"/>
                    <a:pt x="552" y="32"/>
                  </a:cubicBezTo>
                  <a:cubicBezTo>
                    <a:pt x="550" y="30"/>
                    <a:pt x="547" y="33"/>
                    <a:pt x="549" y="35"/>
                  </a:cubicBezTo>
                  <a:cubicBezTo>
                    <a:pt x="550" y="36"/>
                    <a:pt x="552" y="38"/>
                    <a:pt x="553" y="39"/>
                  </a:cubicBezTo>
                  <a:cubicBezTo>
                    <a:pt x="553" y="41"/>
                    <a:pt x="552" y="42"/>
                    <a:pt x="552" y="44"/>
                  </a:cubicBezTo>
                  <a:cubicBezTo>
                    <a:pt x="549" y="41"/>
                    <a:pt x="547" y="38"/>
                    <a:pt x="545" y="35"/>
                  </a:cubicBezTo>
                  <a:cubicBezTo>
                    <a:pt x="544" y="34"/>
                    <a:pt x="544" y="34"/>
                    <a:pt x="544" y="34"/>
                  </a:cubicBezTo>
                  <a:cubicBezTo>
                    <a:pt x="548" y="29"/>
                    <a:pt x="551" y="24"/>
                    <a:pt x="555" y="19"/>
                  </a:cubicBezTo>
                  <a:cubicBezTo>
                    <a:pt x="554" y="24"/>
                    <a:pt x="554" y="29"/>
                    <a:pt x="55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/>
            <p:nvPr/>
          </p:nvSpPr>
          <p:spPr bwMode="auto">
            <a:xfrm>
              <a:off x="5359400" y="2066925"/>
              <a:ext cx="131763" cy="93663"/>
            </a:xfrm>
            <a:custGeom>
              <a:avLst/>
              <a:gdLst>
                <a:gd name="T0" fmla="*/ 30 w 31"/>
                <a:gd name="T1" fmla="*/ 20 h 22"/>
                <a:gd name="T2" fmla="*/ 3 w 31"/>
                <a:gd name="T3" fmla="*/ 1 h 22"/>
                <a:gd name="T4" fmla="*/ 1 w 31"/>
                <a:gd name="T5" fmla="*/ 3 h 22"/>
                <a:gd name="T6" fmla="*/ 29 w 31"/>
                <a:gd name="T7" fmla="*/ 22 h 22"/>
                <a:gd name="T8" fmla="*/ 30 w 31"/>
                <a:gd name="T9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2">
                  <a:moveTo>
                    <a:pt x="30" y="20"/>
                  </a:moveTo>
                  <a:cubicBezTo>
                    <a:pt x="20" y="14"/>
                    <a:pt x="11" y="9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8" y="11"/>
                    <a:pt x="18" y="19"/>
                    <a:pt x="29" y="22"/>
                  </a:cubicBezTo>
                  <a:cubicBezTo>
                    <a:pt x="30" y="22"/>
                    <a:pt x="31" y="21"/>
                    <a:pt x="3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/>
            <p:nvPr/>
          </p:nvSpPr>
          <p:spPr bwMode="auto">
            <a:xfrm>
              <a:off x="5440363" y="1851025"/>
              <a:ext cx="187325" cy="131763"/>
            </a:xfrm>
            <a:custGeom>
              <a:avLst/>
              <a:gdLst>
                <a:gd name="T0" fmla="*/ 43 w 44"/>
                <a:gd name="T1" fmla="*/ 27 h 31"/>
                <a:gd name="T2" fmla="*/ 42 w 44"/>
                <a:gd name="T3" fmla="*/ 27 h 31"/>
                <a:gd name="T4" fmla="*/ 41 w 44"/>
                <a:gd name="T5" fmla="*/ 27 h 31"/>
                <a:gd name="T6" fmla="*/ 40 w 44"/>
                <a:gd name="T7" fmla="*/ 26 h 31"/>
                <a:gd name="T8" fmla="*/ 36 w 44"/>
                <a:gd name="T9" fmla="*/ 23 h 31"/>
                <a:gd name="T10" fmla="*/ 28 w 44"/>
                <a:gd name="T11" fmla="*/ 18 h 31"/>
                <a:gd name="T12" fmla="*/ 21 w 44"/>
                <a:gd name="T13" fmla="*/ 13 h 31"/>
                <a:gd name="T14" fmla="*/ 9 w 44"/>
                <a:gd name="T15" fmla="*/ 2 h 31"/>
                <a:gd name="T16" fmla="*/ 7 w 44"/>
                <a:gd name="T17" fmla="*/ 4 h 31"/>
                <a:gd name="T18" fmla="*/ 11 w 44"/>
                <a:gd name="T19" fmla="*/ 7 h 31"/>
                <a:gd name="T20" fmla="*/ 11 w 44"/>
                <a:gd name="T21" fmla="*/ 9 h 31"/>
                <a:gd name="T22" fmla="*/ 16 w 44"/>
                <a:gd name="T23" fmla="*/ 12 h 31"/>
                <a:gd name="T24" fmla="*/ 22 w 44"/>
                <a:gd name="T25" fmla="*/ 19 h 31"/>
                <a:gd name="T26" fmla="*/ 13 w 44"/>
                <a:gd name="T27" fmla="*/ 15 h 31"/>
                <a:gd name="T28" fmla="*/ 2 w 44"/>
                <a:gd name="T29" fmla="*/ 9 h 31"/>
                <a:gd name="T30" fmla="*/ 1 w 44"/>
                <a:gd name="T31" fmla="*/ 11 h 31"/>
                <a:gd name="T32" fmla="*/ 23 w 44"/>
                <a:gd name="T33" fmla="*/ 23 h 31"/>
                <a:gd name="T34" fmla="*/ 24 w 44"/>
                <a:gd name="T35" fmla="*/ 22 h 31"/>
                <a:gd name="T36" fmla="*/ 25 w 44"/>
                <a:gd name="T37" fmla="*/ 22 h 31"/>
                <a:gd name="T38" fmla="*/ 27 w 44"/>
                <a:gd name="T39" fmla="*/ 21 h 31"/>
                <a:gd name="T40" fmla="*/ 30 w 44"/>
                <a:gd name="T41" fmla="*/ 23 h 31"/>
                <a:gd name="T42" fmla="*/ 42 w 44"/>
                <a:gd name="T43" fmla="*/ 30 h 31"/>
                <a:gd name="T44" fmla="*/ 43 w 44"/>
                <a:gd name="T45" fmla="*/ 29 h 31"/>
                <a:gd name="T46" fmla="*/ 44 w 44"/>
                <a:gd name="T47" fmla="*/ 29 h 31"/>
                <a:gd name="T48" fmla="*/ 43 w 44"/>
                <a:gd name="T49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" h="31">
                  <a:moveTo>
                    <a:pt x="43" y="27"/>
                  </a:moveTo>
                  <a:cubicBezTo>
                    <a:pt x="43" y="27"/>
                    <a:pt x="43" y="27"/>
                    <a:pt x="42" y="27"/>
                  </a:cubicBezTo>
                  <a:cubicBezTo>
                    <a:pt x="42" y="27"/>
                    <a:pt x="42" y="27"/>
                    <a:pt x="41" y="27"/>
                  </a:cubicBezTo>
                  <a:cubicBezTo>
                    <a:pt x="41" y="27"/>
                    <a:pt x="41" y="26"/>
                    <a:pt x="40" y="26"/>
                  </a:cubicBezTo>
                  <a:cubicBezTo>
                    <a:pt x="38" y="25"/>
                    <a:pt x="37" y="24"/>
                    <a:pt x="36" y="23"/>
                  </a:cubicBezTo>
                  <a:cubicBezTo>
                    <a:pt x="33" y="21"/>
                    <a:pt x="31" y="19"/>
                    <a:pt x="28" y="18"/>
                  </a:cubicBezTo>
                  <a:cubicBezTo>
                    <a:pt x="26" y="16"/>
                    <a:pt x="23" y="14"/>
                    <a:pt x="21" y="13"/>
                  </a:cubicBezTo>
                  <a:cubicBezTo>
                    <a:pt x="17" y="9"/>
                    <a:pt x="13" y="5"/>
                    <a:pt x="9" y="2"/>
                  </a:cubicBezTo>
                  <a:cubicBezTo>
                    <a:pt x="8" y="0"/>
                    <a:pt x="5" y="2"/>
                    <a:pt x="7" y="4"/>
                  </a:cubicBezTo>
                  <a:cubicBezTo>
                    <a:pt x="8" y="5"/>
                    <a:pt x="10" y="6"/>
                    <a:pt x="11" y="7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3" y="10"/>
                    <a:pt x="14" y="11"/>
                    <a:pt x="16" y="12"/>
                  </a:cubicBezTo>
                  <a:cubicBezTo>
                    <a:pt x="18" y="15"/>
                    <a:pt x="20" y="17"/>
                    <a:pt x="22" y="19"/>
                  </a:cubicBezTo>
                  <a:cubicBezTo>
                    <a:pt x="19" y="18"/>
                    <a:pt x="16" y="16"/>
                    <a:pt x="13" y="15"/>
                  </a:cubicBezTo>
                  <a:cubicBezTo>
                    <a:pt x="10" y="13"/>
                    <a:pt x="6" y="11"/>
                    <a:pt x="2" y="9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8" y="15"/>
                    <a:pt x="15" y="21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5" y="22"/>
                    <a:pt x="25" y="22"/>
                  </a:cubicBezTo>
                  <a:cubicBezTo>
                    <a:pt x="26" y="24"/>
                    <a:pt x="28" y="22"/>
                    <a:pt x="27" y="21"/>
                  </a:cubicBezTo>
                  <a:cubicBezTo>
                    <a:pt x="28" y="22"/>
                    <a:pt x="29" y="22"/>
                    <a:pt x="30" y="23"/>
                  </a:cubicBezTo>
                  <a:cubicBezTo>
                    <a:pt x="33" y="25"/>
                    <a:pt x="39" y="31"/>
                    <a:pt x="42" y="30"/>
                  </a:cubicBezTo>
                  <a:cubicBezTo>
                    <a:pt x="43" y="30"/>
                    <a:pt x="43" y="30"/>
                    <a:pt x="43" y="29"/>
                  </a:cubicBezTo>
                  <a:cubicBezTo>
                    <a:pt x="43" y="29"/>
                    <a:pt x="44" y="29"/>
                    <a:pt x="44" y="29"/>
                  </a:cubicBezTo>
                  <a:cubicBezTo>
                    <a:pt x="44" y="28"/>
                    <a:pt x="43" y="28"/>
                    <a:pt x="4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/>
            <p:nvPr/>
          </p:nvSpPr>
          <p:spPr bwMode="auto">
            <a:xfrm>
              <a:off x="4699000" y="3021013"/>
              <a:ext cx="149225" cy="80963"/>
            </a:xfrm>
            <a:custGeom>
              <a:avLst/>
              <a:gdLst>
                <a:gd name="T0" fmla="*/ 32 w 35"/>
                <a:gd name="T1" fmla="*/ 15 h 19"/>
                <a:gd name="T2" fmla="*/ 31 w 35"/>
                <a:gd name="T3" fmla="*/ 16 h 19"/>
                <a:gd name="T4" fmla="*/ 2 w 35"/>
                <a:gd name="T5" fmla="*/ 0 h 19"/>
                <a:gd name="T6" fmla="*/ 1 w 35"/>
                <a:gd name="T7" fmla="*/ 2 h 19"/>
                <a:gd name="T8" fmla="*/ 17 w 35"/>
                <a:gd name="T9" fmla="*/ 11 h 19"/>
                <a:gd name="T10" fmla="*/ 25 w 35"/>
                <a:gd name="T11" fmla="*/ 15 h 19"/>
                <a:gd name="T12" fmla="*/ 30 w 35"/>
                <a:gd name="T13" fmla="*/ 18 h 19"/>
                <a:gd name="T14" fmla="*/ 32 w 35"/>
                <a:gd name="T1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9">
                  <a:moveTo>
                    <a:pt x="32" y="15"/>
                  </a:moveTo>
                  <a:cubicBezTo>
                    <a:pt x="31" y="14"/>
                    <a:pt x="30" y="16"/>
                    <a:pt x="31" y="16"/>
                  </a:cubicBezTo>
                  <a:cubicBezTo>
                    <a:pt x="22" y="11"/>
                    <a:pt x="12" y="6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6" y="5"/>
                    <a:pt x="12" y="8"/>
                    <a:pt x="17" y="11"/>
                  </a:cubicBezTo>
                  <a:cubicBezTo>
                    <a:pt x="19" y="12"/>
                    <a:pt x="22" y="14"/>
                    <a:pt x="25" y="15"/>
                  </a:cubicBezTo>
                  <a:cubicBezTo>
                    <a:pt x="26" y="16"/>
                    <a:pt x="29" y="18"/>
                    <a:pt x="30" y="18"/>
                  </a:cubicBezTo>
                  <a:cubicBezTo>
                    <a:pt x="33" y="19"/>
                    <a:pt x="35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/>
          </p:nvSpPr>
          <p:spPr bwMode="auto">
            <a:xfrm>
              <a:off x="5070475" y="2484438"/>
              <a:ext cx="169863" cy="98425"/>
            </a:xfrm>
            <a:custGeom>
              <a:avLst/>
              <a:gdLst>
                <a:gd name="T0" fmla="*/ 39 w 40"/>
                <a:gd name="T1" fmla="*/ 21 h 23"/>
                <a:gd name="T2" fmla="*/ 3 w 40"/>
                <a:gd name="T3" fmla="*/ 0 h 23"/>
                <a:gd name="T4" fmla="*/ 1 w 40"/>
                <a:gd name="T5" fmla="*/ 3 h 23"/>
                <a:gd name="T6" fmla="*/ 38 w 40"/>
                <a:gd name="T7" fmla="*/ 23 h 23"/>
                <a:gd name="T8" fmla="*/ 39 w 40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39" y="21"/>
                  </a:moveTo>
                  <a:cubicBezTo>
                    <a:pt x="27" y="13"/>
                    <a:pt x="15" y="7"/>
                    <a:pt x="3" y="0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3" y="10"/>
                    <a:pt x="25" y="16"/>
                    <a:pt x="38" y="23"/>
                  </a:cubicBezTo>
                  <a:cubicBezTo>
                    <a:pt x="39" y="23"/>
                    <a:pt x="40" y="21"/>
                    <a:pt x="3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02283" y="1864493"/>
            <a:ext cx="622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如何让小猫不断的走起来呢？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84358" y="273268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提示：重复执行模块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868992" y="796245"/>
            <a:ext cx="5464074" cy="3516312"/>
          </a:xfrm>
          <a:custGeom>
            <a:avLst/>
            <a:gdLst>
              <a:gd name="T0" fmla="*/ 942 w 948"/>
              <a:gd name="T1" fmla="*/ 384 h 609"/>
              <a:gd name="T2" fmla="*/ 845 w 948"/>
              <a:gd name="T3" fmla="*/ 300 h 609"/>
              <a:gd name="T4" fmla="*/ 906 w 948"/>
              <a:gd name="T5" fmla="*/ 173 h 609"/>
              <a:gd name="T6" fmla="*/ 899 w 948"/>
              <a:gd name="T7" fmla="*/ 164 h 609"/>
              <a:gd name="T8" fmla="*/ 797 w 948"/>
              <a:gd name="T9" fmla="*/ 94 h 609"/>
              <a:gd name="T10" fmla="*/ 790 w 948"/>
              <a:gd name="T11" fmla="*/ 85 h 609"/>
              <a:gd name="T12" fmla="*/ 726 w 948"/>
              <a:gd name="T13" fmla="*/ 11 h 609"/>
              <a:gd name="T14" fmla="*/ 716 w 948"/>
              <a:gd name="T15" fmla="*/ 5 h 609"/>
              <a:gd name="T16" fmla="*/ 608 w 948"/>
              <a:gd name="T17" fmla="*/ 82 h 609"/>
              <a:gd name="T18" fmla="*/ 547 w 948"/>
              <a:gd name="T19" fmla="*/ 80 h 609"/>
              <a:gd name="T20" fmla="*/ 510 w 948"/>
              <a:gd name="T21" fmla="*/ 12 h 609"/>
              <a:gd name="T22" fmla="*/ 500 w 948"/>
              <a:gd name="T23" fmla="*/ 10 h 609"/>
              <a:gd name="T24" fmla="*/ 434 w 948"/>
              <a:gd name="T25" fmla="*/ 91 h 609"/>
              <a:gd name="T26" fmla="*/ 314 w 948"/>
              <a:gd name="T27" fmla="*/ 49 h 609"/>
              <a:gd name="T28" fmla="*/ 312 w 948"/>
              <a:gd name="T29" fmla="*/ 46 h 609"/>
              <a:gd name="T30" fmla="*/ 304 w 948"/>
              <a:gd name="T31" fmla="*/ 46 h 609"/>
              <a:gd name="T32" fmla="*/ 157 w 948"/>
              <a:gd name="T33" fmla="*/ 26 h 609"/>
              <a:gd name="T34" fmla="*/ 149 w 948"/>
              <a:gd name="T35" fmla="*/ 32 h 609"/>
              <a:gd name="T36" fmla="*/ 47 w 948"/>
              <a:gd name="T37" fmla="*/ 181 h 609"/>
              <a:gd name="T38" fmla="*/ 43 w 948"/>
              <a:gd name="T39" fmla="*/ 189 h 609"/>
              <a:gd name="T40" fmla="*/ 5 w 948"/>
              <a:gd name="T41" fmla="*/ 391 h 609"/>
              <a:gd name="T42" fmla="*/ 7 w 948"/>
              <a:gd name="T43" fmla="*/ 401 h 609"/>
              <a:gd name="T44" fmla="*/ 117 w 948"/>
              <a:gd name="T45" fmla="*/ 513 h 609"/>
              <a:gd name="T46" fmla="*/ 126 w 948"/>
              <a:gd name="T47" fmla="*/ 515 h 609"/>
              <a:gd name="T48" fmla="*/ 290 w 948"/>
              <a:gd name="T49" fmla="*/ 605 h 609"/>
              <a:gd name="T50" fmla="*/ 300 w 948"/>
              <a:gd name="T51" fmla="*/ 606 h 609"/>
              <a:gd name="T52" fmla="*/ 394 w 948"/>
              <a:gd name="T53" fmla="*/ 536 h 609"/>
              <a:gd name="T54" fmla="*/ 480 w 948"/>
              <a:gd name="T55" fmla="*/ 592 h 609"/>
              <a:gd name="T56" fmla="*/ 491 w 948"/>
              <a:gd name="T57" fmla="*/ 592 h 609"/>
              <a:gd name="T58" fmla="*/ 606 w 948"/>
              <a:gd name="T59" fmla="*/ 601 h 609"/>
              <a:gd name="T60" fmla="*/ 616 w 948"/>
              <a:gd name="T61" fmla="*/ 604 h 609"/>
              <a:gd name="T62" fmla="*/ 683 w 948"/>
              <a:gd name="T63" fmla="*/ 538 h 609"/>
              <a:gd name="T64" fmla="*/ 769 w 948"/>
              <a:gd name="T65" fmla="*/ 583 h 609"/>
              <a:gd name="T66" fmla="*/ 779 w 948"/>
              <a:gd name="T67" fmla="*/ 582 h 609"/>
              <a:gd name="T68" fmla="*/ 833 w 948"/>
              <a:gd name="T69" fmla="*/ 447 h 609"/>
              <a:gd name="T70" fmla="*/ 887 w 948"/>
              <a:gd name="T71" fmla="*/ 407 h 609"/>
              <a:gd name="T72" fmla="*/ 924 w 948"/>
              <a:gd name="T73" fmla="*/ 393 h 609"/>
              <a:gd name="T74" fmla="*/ 941 w 948"/>
              <a:gd name="T75" fmla="*/ 395 h 609"/>
              <a:gd name="T76" fmla="*/ 942 w 948"/>
              <a:gd name="T77" fmla="*/ 384 h 609"/>
              <a:gd name="T78" fmla="*/ 831 w 948"/>
              <a:gd name="T79" fmla="*/ 434 h 609"/>
              <a:gd name="T80" fmla="*/ 769 w 948"/>
              <a:gd name="T81" fmla="*/ 553 h 609"/>
              <a:gd name="T82" fmla="*/ 701 w 948"/>
              <a:gd name="T83" fmla="*/ 525 h 609"/>
              <a:gd name="T84" fmla="*/ 614 w 948"/>
              <a:gd name="T85" fmla="*/ 584 h 609"/>
              <a:gd name="T86" fmla="*/ 485 w 948"/>
              <a:gd name="T87" fmla="*/ 572 h 609"/>
              <a:gd name="T88" fmla="*/ 400 w 948"/>
              <a:gd name="T89" fmla="*/ 525 h 609"/>
              <a:gd name="T90" fmla="*/ 297 w 948"/>
              <a:gd name="T91" fmla="*/ 591 h 609"/>
              <a:gd name="T92" fmla="*/ 125 w 948"/>
              <a:gd name="T93" fmla="*/ 500 h 609"/>
              <a:gd name="T94" fmla="*/ 26 w 948"/>
              <a:gd name="T95" fmla="*/ 393 h 609"/>
              <a:gd name="T96" fmla="*/ 56 w 948"/>
              <a:gd name="T97" fmla="*/ 192 h 609"/>
              <a:gd name="T98" fmla="*/ 163 w 948"/>
              <a:gd name="T99" fmla="*/ 43 h 609"/>
              <a:gd name="T100" fmla="*/ 309 w 948"/>
              <a:gd name="T101" fmla="*/ 57 h 609"/>
              <a:gd name="T102" fmla="*/ 414 w 948"/>
              <a:gd name="T103" fmla="*/ 109 h 609"/>
              <a:gd name="T104" fmla="*/ 502 w 948"/>
              <a:gd name="T105" fmla="*/ 30 h 609"/>
              <a:gd name="T106" fmla="*/ 592 w 948"/>
              <a:gd name="T107" fmla="*/ 97 h 609"/>
              <a:gd name="T108" fmla="*/ 712 w 948"/>
              <a:gd name="T109" fmla="*/ 28 h 609"/>
              <a:gd name="T110" fmla="*/ 776 w 948"/>
              <a:gd name="T111" fmla="*/ 107 h 609"/>
              <a:gd name="T112" fmla="*/ 794 w 948"/>
              <a:gd name="T113" fmla="*/ 172 h 609"/>
              <a:gd name="T114" fmla="*/ 880 w 948"/>
              <a:gd name="T115" fmla="*/ 184 h 609"/>
              <a:gd name="T116" fmla="*/ 834 w 948"/>
              <a:gd name="T117" fmla="*/ 307 h 609"/>
              <a:gd name="T118" fmla="*/ 910 w 948"/>
              <a:gd name="T119" fmla="*/ 386 h 609"/>
              <a:gd name="T120" fmla="*/ 893 w 948"/>
              <a:gd name="T121" fmla="*/ 392 h 609"/>
              <a:gd name="T122" fmla="*/ 831 w 948"/>
              <a:gd name="T123" fmla="*/ 4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8" h="609">
                <a:moveTo>
                  <a:pt x="942" y="384"/>
                </a:moveTo>
                <a:cubicBezTo>
                  <a:pt x="899" y="372"/>
                  <a:pt x="850" y="350"/>
                  <a:pt x="845" y="300"/>
                </a:cubicBezTo>
                <a:cubicBezTo>
                  <a:pt x="840" y="254"/>
                  <a:pt x="875" y="204"/>
                  <a:pt x="906" y="173"/>
                </a:cubicBezTo>
                <a:cubicBezTo>
                  <a:pt x="911" y="169"/>
                  <a:pt x="905" y="161"/>
                  <a:pt x="899" y="164"/>
                </a:cubicBezTo>
                <a:cubicBezTo>
                  <a:pt x="849" y="192"/>
                  <a:pt x="743" y="164"/>
                  <a:pt x="797" y="94"/>
                </a:cubicBezTo>
                <a:cubicBezTo>
                  <a:pt x="801" y="90"/>
                  <a:pt x="796" y="81"/>
                  <a:pt x="790" y="85"/>
                </a:cubicBezTo>
                <a:cubicBezTo>
                  <a:pt x="736" y="126"/>
                  <a:pt x="716" y="53"/>
                  <a:pt x="726" y="11"/>
                </a:cubicBezTo>
                <a:cubicBezTo>
                  <a:pt x="728" y="5"/>
                  <a:pt x="720" y="0"/>
                  <a:pt x="716" y="5"/>
                </a:cubicBezTo>
                <a:cubicBezTo>
                  <a:pt x="688" y="39"/>
                  <a:pt x="650" y="68"/>
                  <a:pt x="608" y="82"/>
                </a:cubicBezTo>
                <a:cubicBezTo>
                  <a:pt x="588" y="88"/>
                  <a:pt x="566" y="90"/>
                  <a:pt x="547" y="80"/>
                </a:cubicBezTo>
                <a:cubicBezTo>
                  <a:pt x="522" y="68"/>
                  <a:pt x="514" y="37"/>
                  <a:pt x="510" y="12"/>
                </a:cubicBezTo>
                <a:cubicBezTo>
                  <a:pt x="509" y="7"/>
                  <a:pt x="502" y="6"/>
                  <a:pt x="500" y="10"/>
                </a:cubicBezTo>
                <a:cubicBezTo>
                  <a:pt x="483" y="42"/>
                  <a:pt x="466" y="74"/>
                  <a:pt x="434" y="91"/>
                </a:cubicBezTo>
                <a:cubicBezTo>
                  <a:pt x="391" y="114"/>
                  <a:pt x="330" y="95"/>
                  <a:pt x="314" y="49"/>
                </a:cubicBezTo>
                <a:cubicBezTo>
                  <a:pt x="314" y="47"/>
                  <a:pt x="313" y="47"/>
                  <a:pt x="312" y="46"/>
                </a:cubicBezTo>
                <a:cubicBezTo>
                  <a:pt x="310" y="44"/>
                  <a:pt x="307" y="43"/>
                  <a:pt x="304" y="46"/>
                </a:cubicBezTo>
                <a:cubicBezTo>
                  <a:pt x="268" y="87"/>
                  <a:pt x="192" y="53"/>
                  <a:pt x="157" y="26"/>
                </a:cubicBezTo>
                <a:cubicBezTo>
                  <a:pt x="153" y="23"/>
                  <a:pt x="148" y="28"/>
                  <a:pt x="149" y="32"/>
                </a:cubicBezTo>
                <a:cubicBezTo>
                  <a:pt x="170" y="98"/>
                  <a:pt x="125" y="189"/>
                  <a:pt x="47" y="181"/>
                </a:cubicBezTo>
                <a:cubicBezTo>
                  <a:pt x="43" y="181"/>
                  <a:pt x="41" y="186"/>
                  <a:pt x="43" y="189"/>
                </a:cubicBezTo>
                <a:cubicBezTo>
                  <a:pt x="78" y="254"/>
                  <a:pt x="89" y="358"/>
                  <a:pt x="5" y="391"/>
                </a:cubicBezTo>
                <a:cubicBezTo>
                  <a:pt x="0" y="393"/>
                  <a:pt x="0" y="401"/>
                  <a:pt x="7" y="401"/>
                </a:cubicBezTo>
                <a:cubicBezTo>
                  <a:pt x="74" y="405"/>
                  <a:pt x="104" y="451"/>
                  <a:pt x="117" y="513"/>
                </a:cubicBezTo>
                <a:cubicBezTo>
                  <a:pt x="118" y="517"/>
                  <a:pt x="123" y="518"/>
                  <a:pt x="126" y="515"/>
                </a:cubicBezTo>
                <a:cubicBezTo>
                  <a:pt x="193" y="438"/>
                  <a:pt x="273" y="536"/>
                  <a:pt x="290" y="605"/>
                </a:cubicBezTo>
                <a:cubicBezTo>
                  <a:pt x="291" y="609"/>
                  <a:pt x="297" y="609"/>
                  <a:pt x="300" y="606"/>
                </a:cubicBezTo>
                <a:cubicBezTo>
                  <a:pt x="325" y="572"/>
                  <a:pt x="348" y="537"/>
                  <a:pt x="394" y="536"/>
                </a:cubicBezTo>
                <a:cubicBezTo>
                  <a:pt x="430" y="535"/>
                  <a:pt x="474" y="553"/>
                  <a:pt x="480" y="592"/>
                </a:cubicBezTo>
                <a:cubicBezTo>
                  <a:pt x="481" y="597"/>
                  <a:pt x="490" y="597"/>
                  <a:pt x="491" y="592"/>
                </a:cubicBezTo>
                <a:cubicBezTo>
                  <a:pt x="504" y="520"/>
                  <a:pt x="602" y="530"/>
                  <a:pt x="606" y="601"/>
                </a:cubicBezTo>
                <a:cubicBezTo>
                  <a:pt x="606" y="606"/>
                  <a:pt x="614" y="609"/>
                  <a:pt x="616" y="604"/>
                </a:cubicBezTo>
                <a:cubicBezTo>
                  <a:pt x="630" y="573"/>
                  <a:pt x="649" y="547"/>
                  <a:pt x="683" y="538"/>
                </a:cubicBezTo>
                <a:cubicBezTo>
                  <a:pt x="720" y="528"/>
                  <a:pt x="763" y="542"/>
                  <a:pt x="769" y="583"/>
                </a:cubicBezTo>
                <a:cubicBezTo>
                  <a:pt x="770" y="589"/>
                  <a:pt x="780" y="588"/>
                  <a:pt x="779" y="582"/>
                </a:cubicBezTo>
                <a:cubicBezTo>
                  <a:pt x="775" y="531"/>
                  <a:pt x="797" y="482"/>
                  <a:pt x="833" y="447"/>
                </a:cubicBezTo>
                <a:cubicBezTo>
                  <a:pt x="849" y="431"/>
                  <a:pt x="869" y="419"/>
                  <a:pt x="887" y="407"/>
                </a:cubicBezTo>
                <a:cubicBezTo>
                  <a:pt x="898" y="400"/>
                  <a:pt x="911" y="395"/>
                  <a:pt x="924" y="393"/>
                </a:cubicBezTo>
                <a:cubicBezTo>
                  <a:pt x="930" y="392"/>
                  <a:pt x="935" y="395"/>
                  <a:pt x="941" y="395"/>
                </a:cubicBezTo>
                <a:cubicBezTo>
                  <a:pt x="947" y="395"/>
                  <a:pt x="948" y="386"/>
                  <a:pt x="942" y="384"/>
                </a:cubicBezTo>
                <a:close/>
                <a:moveTo>
                  <a:pt x="831" y="434"/>
                </a:moveTo>
                <a:cubicBezTo>
                  <a:pt x="796" y="463"/>
                  <a:pt x="773" y="508"/>
                  <a:pt x="769" y="553"/>
                </a:cubicBezTo>
                <a:cubicBezTo>
                  <a:pt x="755" y="533"/>
                  <a:pt x="729" y="525"/>
                  <a:pt x="701" y="525"/>
                </a:cubicBezTo>
                <a:cubicBezTo>
                  <a:pt x="661" y="525"/>
                  <a:pt x="633" y="551"/>
                  <a:pt x="614" y="584"/>
                </a:cubicBezTo>
                <a:cubicBezTo>
                  <a:pt x="597" y="522"/>
                  <a:pt x="511" y="512"/>
                  <a:pt x="485" y="572"/>
                </a:cubicBezTo>
                <a:cubicBezTo>
                  <a:pt x="471" y="541"/>
                  <a:pt x="433" y="527"/>
                  <a:pt x="400" y="525"/>
                </a:cubicBezTo>
                <a:cubicBezTo>
                  <a:pt x="351" y="522"/>
                  <a:pt x="323" y="557"/>
                  <a:pt x="297" y="591"/>
                </a:cubicBezTo>
                <a:cubicBezTo>
                  <a:pt x="274" y="518"/>
                  <a:pt x="194" y="433"/>
                  <a:pt x="125" y="500"/>
                </a:cubicBezTo>
                <a:cubicBezTo>
                  <a:pt x="112" y="445"/>
                  <a:pt x="82" y="403"/>
                  <a:pt x="26" y="393"/>
                </a:cubicBezTo>
                <a:cubicBezTo>
                  <a:pt x="94" y="353"/>
                  <a:pt x="89" y="259"/>
                  <a:pt x="56" y="192"/>
                </a:cubicBezTo>
                <a:cubicBezTo>
                  <a:pt x="130" y="193"/>
                  <a:pt x="175" y="111"/>
                  <a:pt x="163" y="43"/>
                </a:cubicBezTo>
                <a:cubicBezTo>
                  <a:pt x="204" y="70"/>
                  <a:pt x="271" y="93"/>
                  <a:pt x="309" y="57"/>
                </a:cubicBezTo>
                <a:cubicBezTo>
                  <a:pt x="325" y="98"/>
                  <a:pt x="370" y="118"/>
                  <a:pt x="414" y="109"/>
                </a:cubicBezTo>
                <a:cubicBezTo>
                  <a:pt x="458" y="100"/>
                  <a:pt x="482" y="67"/>
                  <a:pt x="502" y="30"/>
                </a:cubicBezTo>
                <a:cubicBezTo>
                  <a:pt x="513" y="73"/>
                  <a:pt x="542" y="104"/>
                  <a:pt x="592" y="97"/>
                </a:cubicBezTo>
                <a:cubicBezTo>
                  <a:pt x="637" y="92"/>
                  <a:pt x="680" y="62"/>
                  <a:pt x="712" y="28"/>
                </a:cubicBezTo>
                <a:cubicBezTo>
                  <a:pt x="710" y="72"/>
                  <a:pt x="734" y="123"/>
                  <a:pt x="776" y="107"/>
                </a:cubicBezTo>
                <a:cubicBezTo>
                  <a:pt x="766" y="130"/>
                  <a:pt x="769" y="154"/>
                  <a:pt x="794" y="172"/>
                </a:cubicBezTo>
                <a:cubicBezTo>
                  <a:pt x="818" y="189"/>
                  <a:pt x="852" y="192"/>
                  <a:pt x="880" y="184"/>
                </a:cubicBezTo>
                <a:cubicBezTo>
                  <a:pt x="851" y="218"/>
                  <a:pt x="829" y="262"/>
                  <a:pt x="834" y="307"/>
                </a:cubicBezTo>
                <a:cubicBezTo>
                  <a:pt x="838" y="348"/>
                  <a:pt x="874" y="372"/>
                  <a:pt x="910" y="386"/>
                </a:cubicBezTo>
                <a:cubicBezTo>
                  <a:pt x="905" y="387"/>
                  <a:pt x="899" y="389"/>
                  <a:pt x="893" y="392"/>
                </a:cubicBezTo>
                <a:cubicBezTo>
                  <a:pt x="871" y="403"/>
                  <a:pt x="850" y="419"/>
                  <a:pt x="831" y="4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7821" y="1640114"/>
            <a:ext cx="2283279" cy="102688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chemeClr val="accent1"/>
                </a:solidFill>
              </a:rPr>
              <a:t>好好学习</a:t>
            </a:r>
            <a:endParaRPr lang="en-US" altLang="zh-CN" sz="4000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98471" y="2462892"/>
            <a:ext cx="2283279" cy="102688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>
                <a:solidFill>
                  <a:schemeClr val="accent1"/>
                </a:solidFill>
              </a:rPr>
              <a:t>天天向上</a:t>
            </a:r>
            <a:endParaRPr lang="en-US" altLang="zh-CN" sz="4000" b="1">
              <a:solidFill>
                <a:schemeClr val="accent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400143" y="1795235"/>
            <a:ext cx="572564" cy="755651"/>
            <a:chOff x="-1558925" y="1530351"/>
            <a:chExt cx="2184400" cy="2882900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-1017588" y="2279651"/>
              <a:ext cx="939800" cy="879475"/>
            </a:xfrm>
            <a:custGeom>
              <a:avLst/>
              <a:gdLst>
                <a:gd name="T0" fmla="*/ 218 w 221"/>
                <a:gd name="T1" fmla="*/ 98 h 207"/>
                <a:gd name="T2" fmla="*/ 107 w 221"/>
                <a:gd name="T3" fmla="*/ 8 h 207"/>
                <a:gd name="T4" fmla="*/ 125 w 221"/>
                <a:gd name="T5" fmla="*/ 193 h 207"/>
                <a:gd name="T6" fmla="*/ 127 w 221"/>
                <a:gd name="T7" fmla="*/ 195 h 207"/>
                <a:gd name="T8" fmla="*/ 218 w 221"/>
                <a:gd name="T9" fmla="*/ 98 h 207"/>
                <a:gd name="T10" fmla="*/ 137 w 221"/>
                <a:gd name="T11" fmla="*/ 185 h 207"/>
                <a:gd name="T12" fmla="*/ 49 w 221"/>
                <a:gd name="T13" fmla="*/ 127 h 207"/>
                <a:gd name="T14" fmla="*/ 119 w 221"/>
                <a:gd name="T15" fmla="*/ 16 h 207"/>
                <a:gd name="T16" fmla="*/ 209 w 221"/>
                <a:gd name="T17" fmla="*/ 106 h 207"/>
                <a:gd name="T18" fmla="*/ 137 w 221"/>
                <a:gd name="T19" fmla="*/ 18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07">
                  <a:moveTo>
                    <a:pt x="218" y="98"/>
                  </a:moveTo>
                  <a:cubicBezTo>
                    <a:pt x="214" y="44"/>
                    <a:pt x="161" y="0"/>
                    <a:pt x="107" y="8"/>
                  </a:cubicBezTo>
                  <a:cubicBezTo>
                    <a:pt x="0" y="23"/>
                    <a:pt x="30" y="207"/>
                    <a:pt x="125" y="193"/>
                  </a:cubicBezTo>
                  <a:cubicBezTo>
                    <a:pt x="125" y="194"/>
                    <a:pt x="126" y="195"/>
                    <a:pt x="127" y="195"/>
                  </a:cubicBezTo>
                  <a:cubicBezTo>
                    <a:pt x="179" y="197"/>
                    <a:pt x="221" y="148"/>
                    <a:pt x="218" y="98"/>
                  </a:cubicBezTo>
                  <a:close/>
                  <a:moveTo>
                    <a:pt x="137" y="185"/>
                  </a:moveTo>
                  <a:cubicBezTo>
                    <a:pt x="97" y="188"/>
                    <a:pt x="60" y="170"/>
                    <a:pt x="49" y="127"/>
                  </a:cubicBezTo>
                  <a:cubicBezTo>
                    <a:pt x="37" y="79"/>
                    <a:pt x="62" y="15"/>
                    <a:pt x="119" y="16"/>
                  </a:cubicBezTo>
                  <a:cubicBezTo>
                    <a:pt x="167" y="17"/>
                    <a:pt x="209" y="57"/>
                    <a:pt x="209" y="106"/>
                  </a:cubicBezTo>
                  <a:cubicBezTo>
                    <a:pt x="208" y="150"/>
                    <a:pt x="176" y="175"/>
                    <a:pt x="137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-1285875" y="3627438"/>
              <a:ext cx="233363" cy="134938"/>
            </a:xfrm>
            <a:custGeom>
              <a:avLst/>
              <a:gdLst>
                <a:gd name="T0" fmla="*/ 54 w 55"/>
                <a:gd name="T1" fmla="*/ 29 h 32"/>
                <a:gd name="T2" fmla="*/ 3 w 55"/>
                <a:gd name="T3" fmla="*/ 1 h 32"/>
                <a:gd name="T4" fmla="*/ 1 w 55"/>
                <a:gd name="T5" fmla="*/ 3 h 32"/>
                <a:gd name="T6" fmla="*/ 53 w 55"/>
                <a:gd name="T7" fmla="*/ 31 h 32"/>
                <a:gd name="T8" fmla="*/ 54 w 55"/>
                <a:gd name="T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2">
                  <a:moveTo>
                    <a:pt x="54" y="29"/>
                  </a:moveTo>
                  <a:cubicBezTo>
                    <a:pt x="38" y="19"/>
                    <a:pt x="20" y="10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8" y="12"/>
                    <a:pt x="35" y="23"/>
                    <a:pt x="53" y="31"/>
                  </a:cubicBezTo>
                  <a:cubicBezTo>
                    <a:pt x="54" y="32"/>
                    <a:pt x="55" y="30"/>
                    <a:pt x="5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-1282700" y="3576638"/>
              <a:ext cx="234950" cy="119063"/>
            </a:xfrm>
            <a:custGeom>
              <a:avLst/>
              <a:gdLst>
                <a:gd name="T0" fmla="*/ 54 w 55"/>
                <a:gd name="T1" fmla="*/ 26 h 28"/>
                <a:gd name="T2" fmla="*/ 3 w 55"/>
                <a:gd name="T3" fmla="*/ 1 h 28"/>
                <a:gd name="T4" fmla="*/ 1 w 55"/>
                <a:gd name="T5" fmla="*/ 3 h 28"/>
                <a:gd name="T6" fmla="*/ 53 w 55"/>
                <a:gd name="T7" fmla="*/ 28 h 28"/>
                <a:gd name="T8" fmla="*/ 54 w 55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">
                  <a:moveTo>
                    <a:pt x="54" y="26"/>
                  </a:moveTo>
                  <a:cubicBezTo>
                    <a:pt x="37" y="17"/>
                    <a:pt x="19" y="9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8" y="12"/>
                    <a:pt x="35" y="22"/>
                    <a:pt x="53" y="28"/>
                  </a:cubicBezTo>
                  <a:cubicBezTo>
                    <a:pt x="54" y="28"/>
                    <a:pt x="55" y="26"/>
                    <a:pt x="5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-1273175" y="3529013"/>
              <a:ext cx="230188" cy="136525"/>
            </a:xfrm>
            <a:custGeom>
              <a:avLst/>
              <a:gdLst>
                <a:gd name="T0" fmla="*/ 53 w 54"/>
                <a:gd name="T1" fmla="*/ 29 h 32"/>
                <a:gd name="T2" fmla="*/ 2 w 54"/>
                <a:gd name="T3" fmla="*/ 1 h 32"/>
                <a:gd name="T4" fmla="*/ 1 w 54"/>
                <a:gd name="T5" fmla="*/ 3 h 32"/>
                <a:gd name="T6" fmla="*/ 51 w 54"/>
                <a:gd name="T7" fmla="*/ 31 h 32"/>
                <a:gd name="T8" fmla="*/ 53 w 54"/>
                <a:gd name="T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2">
                  <a:moveTo>
                    <a:pt x="53" y="29"/>
                  </a:moveTo>
                  <a:cubicBezTo>
                    <a:pt x="37" y="19"/>
                    <a:pt x="19" y="10"/>
                    <a:pt x="2" y="1"/>
                  </a:cubicBezTo>
                  <a:cubicBezTo>
                    <a:pt x="1" y="0"/>
                    <a:pt x="0" y="3"/>
                    <a:pt x="1" y="3"/>
                  </a:cubicBezTo>
                  <a:cubicBezTo>
                    <a:pt x="18" y="13"/>
                    <a:pt x="34" y="23"/>
                    <a:pt x="51" y="31"/>
                  </a:cubicBezTo>
                  <a:cubicBezTo>
                    <a:pt x="53" y="32"/>
                    <a:pt x="54" y="30"/>
                    <a:pt x="5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-1257300" y="3473451"/>
              <a:ext cx="209550" cy="131763"/>
            </a:xfrm>
            <a:custGeom>
              <a:avLst/>
              <a:gdLst>
                <a:gd name="T0" fmla="*/ 48 w 49"/>
                <a:gd name="T1" fmla="*/ 28 h 31"/>
                <a:gd name="T2" fmla="*/ 3 w 49"/>
                <a:gd name="T3" fmla="*/ 1 h 31"/>
                <a:gd name="T4" fmla="*/ 1 w 49"/>
                <a:gd name="T5" fmla="*/ 3 h 31"/>
                <a:gd name="T6" fmla="*/ 47 w 49"/>
                <a:gd name="T7" fmla="*/ 30 h 31"/>
                <a:gd name="T8" fmla="*/ 48 w 49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1">
                  <a:moveTo>
                    <a:pt x="48" y="28"/>
                  </a:moveTo>
                  <a:cubicBezTo>
                    <a:pt x="32" y="20"/>
                    <a:pt x="17" y="11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6" y="14"/>
                    <a:pt x="31" y="23"/>
                    <a:pt x="47" y="30"/>
                  </a:cubicBezTo>
                  <a:cubicBezTo>
                    <a:pt x="48" y="31"/>
                    <a:pt x="49" y="29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-1558925" y="1530351"/>
              <a:ext cx="2184400" cy="2882900"/>
            </a:xfrm>
            <a:custGeom>
              <a:avLst/>
              <a:gdLst>
                <a:gd name="T0" fmla="*/ 95 w 513"/>
                <a:gd name="T1" fmla="*/ 355 h 678"/>
                <a:gd name="T2" fmla="*/ 124 w 513"/>
                <a:gd name="T3" fmla="*/ 609 h 678"/>
                <a:gd name="T4" fmla="*/ 296 w 513"/>
                <a:gd name="T5" fmla="*/ 660 h 678"/>
                <a:gd name="T6" fmla="*/ 415 w 513"/>
                <a:gd name="T7" fmla="*/ 573 h 678"/>
                <a:gd name="T8" fmla="*/ 448 w 513"/>
                <a:gd name="T9" fmla="*/ 404 h 678"/>
                <a:gd name="T10" fmla="*/ 392 w 513"/>
                <a:gd name="T11" fmla="*/ 344 h 678"/>
                <a:gd name="T12" fmla="*/ 499 w 513"/>
                <a:gd name="T13" fmla="*/ 433 h 678"/>
                <a:gd name="T14" fmla="*/ 255 w 513"/>
                <a:gd name="T15" fmla="*/ 16 h 678"/>
                <a:gd name="T16" fmla="*/ 303 w 513"/>
                <a:gd name="T17" fmla="*/ 41 h 678"/>
                <a:gd name="T18" fmla="*/ 201 w 513"/>
                <a:gd name="T19" fmla="*/ 76 h 678"/>
                <a:gd name="T20" fmla="*/ 250 w 513"/>
                <a:gd name="T21" fmla="*/ 80 h 678"/>
                <a:gd name="T22" fmla="*/ 255 w 513"/>
                <a:gd name="T23" fmla="*/ 63 h 678"/>
                <a:gd name="T24" fmla="*/ 268 w 513"/>
                <a:gd name="T25" fmla="*/ 42 h 678"/>
                <a:gd name="T26" fmla="*/ 325 w 513"/>
                <a:gd name="T27" fmla="*/ 86 h 678"/>
                <a:gd name="T28" fmla="*/ 255 w 513"/>
                <a:gd name="T29" fmla="*/ 74 h 678"/>
                <a:gd name="T30" fmla="*/ 243 w 513"/>
                <a:gd name="T31" fmla="*/ 90 h 678"/>
                <a:gd name="T32" fmla="*/ 237 w 513"/>
                <a:gd name="T33" fmla="*/ 102 h 678"/>
                <a:gd name="T34" fmla="*/ 67 w 513"/>
                <a:gd name="T35" fmla="*/ 391 h 678"/>
                <a:gd name="T36" fmla="*/ 95 w 513"/>
                <a:gd name="T37" fmla="*/ 370 h 678"/>
                <a:gd name="T38" fmla="*/ 78 w 513"/>
                <a:gd name="T39" fmla="*/ 398 h 678"/>
                <a:gd name="T40" fmla="*/ 63 w 513"/>
                <a:gd name="T41" fmla="*/ 394 h 678"/>
                <a:gd name="T42" fmla="*/ 78 w 513"/>
                <a:gd name="T43" fmla="*/ 408 h 678"/>
                <a:gd name="T44" fmla="*/ 17 w 513"/>
                <a:gd name="T45" fmla="*/ 553 h 678"/>
                <a:gd name="T46" fmla="*/ 57 w 513"/>
                <a:gd name="T47" fmla="*/ 550 h 678"/>
                <a:gd name="T48" fmla="*/ 54 w 513"/>
                <a:gd name="T49" fmla="*/ 563 h 678"/>
                <a:gd name="T50" fmla="*/ 14 w 513"/>
                <a:gd name="T51" fmla="*/ 521 h 678"/>
                <a:gd name="T52" fmla="*/ 14 w 513"/>
                <a:gd name="T53" fmla="*/ 498 h 678"/>
                <a:gd name="T54" fmla="*/ 12 w 513"/>
                <a:gd name="T55" fmla="*/ 459 h 678"/>
                <a:gd name="T56" fmla="*/ 11 w 513"/>
                <a:gd name="T57" fmla="*/ 443 h 678"/>
                <a:gd name="T58" fmla="*/ 65 w 513"/>
                <a:gd name="T59" fmla="*/ 447 h 678"/>
                <a:gd name="T60" fmla="*/ 76 w 513"/>
                <a:gd name="T61" fmla="*/ 428 h 678"/>
                <a:gd name="T62" fmla="*/ 76 w 513"/>
                <a:gd name="T63" fmla="*/ 420 h 678"/>
                <a:gd name="T64" fmla="*/ 76 w 513"/>
                <a:gd name="T65" fmla="*/ 437 h 678"/>
                <a:gd name="T66" fmla="*/ 120 w 513"/>
                <a:gd name="T67" fmla="*/ 533 h 678"/>
                <a:gd name="T68" fmla="*/ 96 w 513"/>
                <a:gd name="T69" fmla="*/ 536 h 678"/>
                <a:gd name="T70" fmla="*/ 68 w 513"/>
                <a:gd name="T71" fmla="*/ 531 h 678"/>
                <a:gd name="T72" fmla="*/ 169 w 513"/>
                <a:gd name="T73" fmla="*/ 668 h 678"/>
                <a:gd name="T74" fmla="*/ 253 w 513"/>
                <a:gd name="T75" fmla="*/ 625 h 678"/>
                <a:gd name="T76" fmla="*/ 370 w 513"/>
                <a:gd name="T77" fmla="*/ 615 h 678"/>
                <a:gd name="T78" fmla="*/ 303 w 513"/>
                <a:gd name="T79" fmla="*/ 654 h 678"/>
                <a:gd name="T80" fmla="*/ 399 w 513"/>
                <a:gd name="T81" fmla="*/ 599 h 678"/>
                <a:gd name="T82" fmla="*/ 132 w 513"/>
                <a:gd name="T83" fmla="*/ 568 h 678"/>
                <a:gd name="T84" fmla="*/ 126 w 513"/>
                <a:gd name="T85" fmla="*/ 396 h 678"/>
                <a:gd name="T86" fmla="*/ 123 w 513"/>
                <a:gd name="T87" fmla="*/ 336 h 678"/>
                <a:gd name="T88" fmla="*/ 390 w 513"/>
                <a:gd name="T89" fmla="*/ 332 h 678"/>
                <a:gd name="T90" fmla="*/ 399 w 513"/>
                <a:gd name="T91" fmla="*/ 599 h 678"/>
                <a:gd name="T92" fmla="*/ 439 w 513"/>
                <a:gd name="T93" fmla="*/ 523 h 678"/>
                <a:gd name="T94" fmla="*/ 488 w 513"/>
                <a:gd name="T95" fmla="*/ 565 h 678"/>
                <a:gd name="T96" fmla="*/ 444 w 513"/>
                <a:gd name="T97" fmla="*/ 565 h 678"/>
                <a:gd name="T98" fmla="*/ 426 w 513"/>
                <a:gd name="T99" fmla="*/ 557 h 678"/>
                <a:gd name="T100" fmla="*/ 432 w 513"/>
                <a:gd name="T101" fmla="*/ 538 h 678"/>
                <a:gd name="T102" fmla="*/ 437 w 513"/>
                <a:gd name="T103" fmla="*/ 507 h 678"/>
                <a:gd name="T104" fmla="*/ 441 w 513"/>
                <a:gd name="T105" fmla="*/ 483 h 678"/>
                <a:gd name="T106" fmla="*/ 446 w 513"/>
                <a:gd name="T107" fmla="*/ 466 h 678"/>
                <a:gd name="T108" fmla="*/ 394 w 513"/>
                <a:gd name="T109" fmla="*/ 381 h 678"/>
                <a:gd name="T110" fmla="*/ 393 w 513"/>
                <a:gd name="T111" fmla="*/ 367 h 678"/>
                <a:gd name="T112" fmla="*/ 499 w 513"/>
                <a:gd name="T113" fmla="*/ 447 h 678"/>
                <a:gd name="T114" fmla="*/ 500 w 513"/>
                <a:gd name="T115" fmla="*/ 48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3" h="678">
                  <a:moveTo>
                    <a:pt x="507" y="431"/>
                  </a:moveTo>
                  <a:cubicBezTo>
                    <a:pt x="508" y="430"/>
                    <a:pt x="509" y="428"/>
                    <a:pt x="508" y="427"/>
                  </a:cubicBezTo>
                  <a:cubicBezTo>
                    <a:pt x="480" y="400"/>
                    <a:pt x="449" y="374"/>
                    <a:pt x="417" y="350"/>
                  </a:cubicBezTo>
                  <a:cubicBezTo>
                    <a:pt x="405" y="276"/>
                    <a:pt x="384" y="198"/>
                    <a:pt x="356" y="129"/>
                  </a:cubicBezTo>
                  <a:cubicBezTo>
                    <a:pt x="343" y="96"/>
                    <a:pt x="329" y="63"/>
                    <a:pt x="309" y="35"/>
                  </a:cubicBezTo>
                  <a:cubicBezTo>
                    <a:pt x="297" y="17"/>
                    <a:pt x="279" y="0"/>
                    <a:pt x="256" y="5"/>
                  </a:cubicBezTo>
                  <a:cubicBezTo>
                    <a:pt x="232" y="12"/>
                    <a:pt x="217" y="41"/>
                    <a:pt x="204" y="59"/>
                  </a:cubicBezTo>
                  <a:cubicBezTo>
                    <a:pt x="184" y="90"/>
                    <a:pt x="165" y="123"/>
                    <a:pt x="150" y="157"/>
                  </a:cubicBezTo>
                  <a:cubicBezTo>
                    <a:pt x="122" y="219"/>
                    <a:pt x="101" y="287"/>
                    <a:pt x="95" y="355"/>
                  </a:cubicBezTo>
                  <a:cubicBezTo>
                    <a:pt x="77" y="371"/>
                    <a:pt x="58" y="386"/>
                    <a:pt x="39" y="400"/>
                  </a:cubicBezTo>
                  <a:cubicBezTo>
                    <a:pt x="27" y="409"/>
                    <a:pt x="1" y="420"/>
                    <a:pt x="0" y="436"/>
                  </a:cubicBezTo>
                  <a:cubicBezTo>
                    <a:pt x="0" y="437"/>
                    <a:pt x="1" y="438"/>
                    <a:pt x="2" y="438"/>
                  </a:cubicBezTo>
                  <a:cubicBezTo>
                    <a:pt x="2" y="464"/>
                    <a:pt x="5" y="490"/>
                    <a:pt x="7" y="516"/>
                  </a:cubicBezTo>
                  <a:cubicBezTo>
                    <a:pt x="8" y="532"/>
                    <a:pt x="8" y="548"/>
                    <a:pt x="15" y="563"/>
                  </a:cubicBezTo>
                  <a:cubicBezTo>
                    <a:pt x="14" y="565"/>
                    <a:pt x="14" y="568"/>
                    <a:pt x="17" y="569"/>
                  </a:cubicBezTo>
                  <a:cubicBezTo>
                    <a:pt x="30" y="576"/>
                    <a:pt x="49" y="574"/>
                    <a:pt x="63" y="574"/>
                  </a:cubicBezTo>
                  <a:cubicBezTo>
                    <a:pt x="81" y="575"/>
                    <a:pt x="99" y="575"/>
                    <a:pt x="116" y="573"/>
                  </a:cubicBezTo>
                  <a:cubicBezTo>
                    <a:pt x="114" y="589"/>
                    <a:pt x="107" y="602"/>
                    <a:pt x="124" y="609"/>
                  </a:cubicBezTo>
                  <a:cubicBezTo>
                    <a:pt x="138" y="615"/>
                    <a:pt x="155" y="618"/>
                    <a:pt x="172" y="620"/>
                  </a:cubicBezTo>
                  <a:cubicBezTo>
                    <a:pt x="167" y="635"/>
                    <a:pt x="163" y="652"/>
                    <a:pt x="162" y="668"/>
                  </a:cubicBezTo>
                  <a:cubicBezTo>
                    <a:pt x="162" y="670"/>
                    <a:pt x="163" y="671"/>
                    <a:pt x="165" y="671"/>
                  </a:cubicBezTo>
                  <a:cubicBezTo>
                    <a:pt x="165" y="672"/>
                    <a:pt x="166" y="674"/>
                    <a:pt x="167" y="674"/>
                  </a:cubicBezTo>
                  <a:cubicBezTo>
                    <a:pt x="199" y="676"/>
                    <a:pt x="231" y="675"/>
                    <a:pt x="263" y="673"/>
                  </a:cubicBezTo>
                  <a:cubicBezTo>
                    <a:pt x="266" y="673"/>
                    <a:pt x="268" y="670"/>
                    <a:pt x="267" y="667"/>
                  </a:cubicBezTo>
                  <a:cubicBezTo>
                    <a:pt x="265" y="653"/>
                    <a:pt x="263" y="639"/>
                    <a:pt x="261" y="625"/>
                  </a:cubicBezTo>
                  <a:cubicBezTo>
                    <a:pt x="270" y="625"/>
                    <a:pt x="279" y="625"/>
                    <a:pt x="288" y="624"/>
                  </a:cubicBezTo>
                  <a:cubicBezTo>
                    <a:pt x="291" y="636"/>
                    <a:pt x="293" y="648"/>
                    <a:pt x="296" y="660"/>
                  </a:cubicBezTo>
                  <a:cubicBezTo>
                    <a:pt x="296" y="664"/>
                    <a:pt x="297" y="671"/>
                    <a:pt x="301" y="674"/>
                  </a:cubicBezTo>
                  <a:cubicBezTo>
                    <a:pt x="307" y="678"/>
                    <a:pt x="317" y="676"/>
                    <a:pt x="323" y="676"/>
                  </a:cubicBezTo>
                  <a:cubicBezTo>
                    <a:pt x="338" y="676"/>
                    <a:pt x="353" y="676"/>
                    <a:pt x="368" y="675"/>
                  </a:cubicBezTo>
                  <a:cubicBezTo>
                    <a:pt x="376" y="675"/>
                    <a:pt x="395" y="678"/>
                    <a:pt x="398" y="667"/>
                  </a:cubicBezTo>
                  <a:cubicBezTo>
                    <a:pt x="400" y="661"/>
                    <a:pt x="393" y="650"/>
                    <a:pt x="391" y="645"/>
                  </a:cubicBezTo>
                  <a:cubicBezTo>
                    <a:pt x="387" y="634"/>
                    <a:pt x="382" y="624"/>
                    <a:pt x="378" y="613"/>
                  </a:cubicBezTo>
                  <a:cubicBezTo>
                    <a:pt x="389" y="611"/>
                    <a:pt x="400" y="609"/>
                    <a:pt x="411" y="606"/>
                  </a:cubicBezTo>
                  <a:cubicBezTo>
                    <a:pt x="413" y="605"/>
                    <a:pt x="415" y="603"/>
                    <a:pt x="415" y="601"/>
                  </a:cubicBezTo>
                  <a:cubicBezTo>
                    <a:pt x="415" y="592"/>
                    <a:pt x="415" y="582"/>
                    <a:pt x="415" y="573"/>
                  </a:cubicBezTo>
                  <a:cubicBezTo>
                    <a:pt x="427" y="574"/>
                    <a:pt x="440" y="574"/>
                    <a:pt x="452" y="575"/>
                  </a:cubicBezTo>
                  <a:cubicBezTo>
                    <a:pt x="468" y="576"/>
                    <a:pt x="486" y="580"/>
                    <a:pt x="500" y="571"/>
                  </a:cubicBezTo>
                  <a:cubicBezTo>
                    <a:pt x="501" y="571"/>
                    <a:pt x="501" y="570"/>
                    <a:pt x="501" y="570"/>
                  </a:cubicBezTo>
                  <a:cubicBezTo>
                    <a:pt x="503" y="571"/>
                    <a:pt x="506" y="571"/>
                    <a:pt x="506" y="568"/>
                  </a:cubicBezTo>
                  <a:cubicBezTo>
                    <a:pt x="511" y="523"/>
                    <a:pt x="513" y="476"/>
                    <a:pt x="507" y="431"/>
                  </a:cubicBezTo>
                  <a:close/>
                  <a:moveTo>
                    <a:pt x="499" y="433"/>
                  </a:moveTo>
                  <a:cubicBezTo>
                    <a:pt x="497" y="433"/>
                    <a:pt x="491" y="429"/>
                    <a:pt x="490" y="428"/>
                  </a:cubicBezTo>
                  <a:cubicBezTo>
                    <a:pt x="485" y="426"/>
                    <a:pt x="481" y="423"/>
                    <a:pt x="476" y="420"/>
                  </a:cubicBezTo>
                  <a:cubicBezTo>
                    <a:pt x="467" y="415"/>
                    <a:pt x="457" y="409"/>
                    <a:pt x="448" y="404"/>
                  </a:cubicBezTo>
                  <a:cubicBezTo>
                    <a:pt x="447" y="403"/>
                    <a:pt x="447" y="403"/>
                    <a:pt x="447" y="403"/>
                  </a:cubicBezTo>
                  <a:cubicBezTo>
                    <a:pt x="447" y="403"/>
                    <a:pt x="446" y="403"/>
                    <a:pt x="446" y="403"/>
                  </a:cubicBezTo>
                  <a:cubicBezTo>
                    <a:pt x="444" y="402"/>
                    <a:pt x="443" y="403"/>
                    <a:pt x="444" y="404"/>
                  </a:cubicBezTo>
                  <a:cubicBezTo>
                    <a:pt x="442" y="403"/>
                    <a:pt x="440" y="400"/>
                    <a:pt x="440" y="400"/>
                  </a:cubicBezTo>
                  <a:cubicBezTo>
                    <a:pt x="438" y="398"/>
                    <a:pt x="435" y="397"/>
                    <a:pt x="433" y="395"/>
                  </a:cubicBezTo>
                  <a:cubicBezTo>
                    <a:pt x="428" y="391"/>
                    <a:pt x="424" y="387"/>
                    <a:pt x="419" y="384"/>
                  </a:cubicBezTo>
                  <a:cubicBezTo>
                    <a:pt x="411" y="377"/>
                    <a:pt x="403" y="371"/>
                    <a:pt x="394" y="365"/>
                  </a:cubicBezTo>
                  <a:cubicBezTo>
                    <a:pt x="394" y="365"/>
                    <a:pt x="394" y="365"/>
                    <a:pt x="393" y="365"/>
                  </a:cubicBezTo>
                  <a:cubicBezTo>
                    <a:pt x="393" y="358"/>
                    <a:pt x="392" y="351"/>
                    <a:pt x="392" y="344"/>
                  </a:cubicBezTo>
                  <a:cubicBezTo>
                    <a:pt x="394" y="346"/>
                    <a:pt x="397" y="348"/>
                    <a:pt x="399" y="350"/>
                  </a:cubicBezTo>
                  <a:cubicBezTo>
                    <a:pt x="398" y="350"/>
                    <a:pt x="397" y="352"/>
                    <a:pt x="398" y="353"/>
                  </a:cubicBezTo>
                  <a:cubicBezTo>
                    <a:pt x="411" y="367"/>
                    <a:pt x="426" y="380"/>
                    <a:pt x="442" y="391"/>
                  </a:cubicBezTo>
                  <a:cubicBezTo>
                    <a:pt x="441" y="392"/>
                    <a:pt x="442" y="393"/>
                    <a:pt x="442" y="393"/>
                  </a:cubicBezTo>
                  <a:cubicBezTo>
                    <a:pt x="443" y="394"/>
                    <a:pt x="444" y="394"/>
                    <a:pt x="444" y="395"/>
                  </a:cubicBezTo>
                  <a:cubicBezTo>
                    <a:pt x="444" y="395"/>
                    <a:pt x="445" y="395"/>
                    <a:pt x="445" y="395"/>
                  </a:cubicBezTo>
                  <a:cubicBezTo>
                    <a:pt x="463" y="406"/>
                    <a:pt x="481" y="418"/>
                    <a:pt x="499" y="430"/>
                  </a:cubicBezTo>
                  <a:cubicBezTo>
                    <a:pt x="499" y="430"/>
                    <a:pt x="499" y="430"/>
                    <a:pt x="499" y="430"/>
                  </a:cubicBezTo>
                  <a:cubicBezTo>
                    <a:pt x="499" y="431"/>
                    <a:pt x="499" y="432"/>
                    <a:pt x="499" y="433"/>
                  </a:cubicBezTo>
                  <a:close/>
                  <a:moveTo>
                    <a:pt x="462" y="402"/>
                  </a:moveTo>
                  <a:cubicBezTo>
                    <a:pt x="459" y="400"/>
                    <a:pt x="455" y="398"/>
                    <a:pt x="452" y="396"/>
                  </a:cubicBezTo>
                  <a:cubicBezTo>
                    <a:pt x="452" y="395"/>
                    <a:pt x="452" y="395"/>
                    <a:pt x="451" y="394"/>
                  </a:cubicBezTo>
                  <a:cubicBezTo>
                    <a:pt x="438" y="384"/>
                    <a:pt x="424" y="373"/>
                    <a:pt x="411" y="361"/>
                  </a:cubicBezTo>
                  <a:cubicBezTo>
                    <a:pt x="428" y="375"/>
                    <a:pt x="445" y="389"/>
                    <a:pt x="462" y="402"/>
                  </a:cubicBezTo>
                  <a:close/>
                  <a:moveTo>
                    <a:pt x="251" y="18"/>
                  </a:moveTo>
                  <a:cubicBezTo>
                    <a:pt x="258" y="22"/>
                    <a:pt x="264" y="27"/>
                    <a:pt x="272" y="29"/>
                  </a:cubicBezTo>
                  <a:cubicBezTo>
                    <a:pt x="273" y="30"/>
                    <a:pt x="274" y="28"/>
                    <a:pt x="273" y="28"/>
                  </a:cubicBezTo>
                  <a:cubicBezTo>
                    <a:pt x="268" y="23"/>
                    <a:pt x="261" y="20"/>
                    <a:pt x="255" y="16"/>
                  </a:cubicBezTo>
                  <a:cubicBezTo>
                    <a:pt x="257" y="16"/>
                    <a:pt x="258" y="16"/>
                    <a:pt x="260" y="15"/>
                  </a:cubicBezTo>
                  <a:cubicBezTo>
                    <a:pt x="263" y="17"/>
                    <a:pt x="266" y="19"/>
                    <a:pt x="269" y="21"/>
                  </a:cubicBezTo>
                  <a:cubicBezTo>
                    <a:pt x="271" y="22"/>
                    <a:pt x="273" y="19"/>
                    <a:pt x="271" y="18"/>
                  </a:cubicBezTo>
                  <a:cubicBezTo>
                    <a:pt x="270" y="17"/>
                    <a:pt x="269" y="16"/>
                    <a:pt x="267" y="16"/>
                  </a:cubicBezTo>
                  <a:cubicBezTo>
                    <a:pt x="276" y="17"/>
                    <a:pt x="285" y="22"/>
                    <a:pt x="292" y="28"/>
                  </a:cubicBezTo>
                  <a:cubicBezTo>
                    <a:pt x="286" y="25"/>
                    <a:pt x="279" y="21"/>
                    <a:pt x="273" y="18"/>
                  </a:cubicBezTo>
                  <a:cubicBezTo>
                    <a:pt x="273" y="18"/>
                    <a:pt x="273" y="18"/>
                    <a:pt x="273" y="19"/>
                  </a:cubicBezTo>
                  <a:cubicBezTo>
                    <a:pt x="281" y="23"/>
                    <a:pt x="289" y="28"/>
                    <a:pt x="297" y="33"/>
                  </a:cubicBezTo>
                  <a:cubicBezTo>
                    <a:pt x="299" y="36"/>
                    <a:pt x="301" y="38"/>
                    <a:pt x="303" y="41"/>
                  </a:cubicBezTo>
                  <a:cubicBezTo>
                    <a:pt x="292" y="34"/>
                    <a:pt x="281" y="27"/>
                    <a:pt x="269" y="22"/>
                  </a:cubicBezTo>
                  <a:cubicBezTo>
                    <a:pt x="268" y="21"/>
                    <a:pt x="267" y="23"/>
                    <a:pt x="268" y="23"/>
                  </a:cubicBezTo>
                  <a:cubicBezTo>
                    <a:pt x="281" y="30"/>
                    <a:pt x="293" y="37"/>
                    <a:pt x="306" y="45"/>
                  </a:cubicBezTo>
                  <a:cubicBezTo>
                    <a:pt x="308" y="49"/>
                    <a:pt x="310" y="52"/>
                    <a:pt x="312" y="56"/>
                  </a:cubicBezTo>
                  <a:cubicBezTo>
                    <a:pt x="297" y="46"/>
                    <a:pt x="280" y="37"/>
                    <a:pt x="264" y="28"/>
                  </a:cubicBezTo>
                  <a:cubicBezTo>
                    <a:pt x="264" y="27"/>
                    <a:pt x="263" y="28"/>
                    <a:pt x="263" y="28"/>
                  </a:cubicBezTo>
                  <a:cubicBezTo>
                    <a:pt x="258" y="26"/>
                    <a:pt x="252" y="23"/>
                    <a:pt x="247" y="20"/>
                  </a:cubicBezTo>
                  <a:cubicBezTo>
                    <a:pt x="248" y="19"/>
                    <a:pt x="249" y="19"/>
                    <a:pt x="251" y="18"/>
                  </a:cubicBezTo>
                  <a:close/>
                  <a:moveTo>
                    <a:pt x="201" y="76"/>
                  </a:moveTo>
                  <a:cubicBezTo>
                    <a:pt x="213" y="84"/>
                    <a:pt x="226" y="92"/>
                    <a:pt x="240" y="95"/>
                  </a:cubicBezTo>
                  <a:cubicBezTo>
                    <a:pt x="242" y="96"/>
                    <a:pt x="242" y="94"/>
                    <a:pt x="241" y="93"/>
                  </a:cubicBezTo>
                  <a:cubicBezTo>
                    <a:pt x="227" y="88"/>
                    <a:pt x="214" y="82"/>
                    <a:pt x="202" y="74"/>
                  </a:cubicBezTo>
                  <a:cubicBezTo>
                    <a:pt x="203" y="73"/>
                    <a:pt x="204" y="71"/>
                    <a:pt x="205" y="70"/>
                  </a:cubicBezTo>
                  <a:cubicBezTo>
                    <a:pt x="219" y="77"/>
                    <a:pt x="232" y="83"/>
                    <a:pt x="246" y="90"/>
                  </a:cubicBezTo>
                  <a:cubicBezTo>
                    <a:pt x="247" y="90"/>
                    <a:pt x="248" y="89"/>
                    <a:pt x="247" y="88"/>
                  </a:cubicBezTo>
                  <a:cubicBezTo>
                    <a:pt x="234" y="81"/>
                    <a:pt x="220" y="75"/>
                    <a:pt x="206" y="69"/>
                  </a:cubicBezTo>
                  <a:cubicBezTo>
                    <a:pt x="208" y="66"/>
                    <a:pt x="210" y="63"/>
                    <a:pt x="212" y="60"/>
                  </a:cubicBezTo>
                  <a:cubicBezTo>
                    <a:pt x="224" y="67"/>
                    <a:pt x="237" y="74"/>
                    <a:pt x="250" y="80"/>
                  </a:cubicBezTo>
                  <a:cubicBezTo>
                    <a:pt x="251" y="81"/>
                    <a:pt x="252" y="79"/>
                    <a:pt x="251" y="78"/>
                  </a:cubicBezTo>
                  <a:cubicBezTo>
                    <a:pt x="239" y="71"/>
                    <a:pt x="226" y="64"/>
                    <a:pt x="213" y="58"/>
                  </a:cubicBezTo>
                  <a:cubicBezTo>
                    <a:pt x="214" y="57"/>
                    <a:pt x="215" y="55"/>
                    <a:pt x="216" y="54"/>
                  </a:cubicBezTo>
                  <a:cubicBezTo>
                    <a:pt x="228" y="59"/>
                    <a:pt x="239" y="65"/>
                    <a:pt x="251" y="71"/>
                  </a:cubicBezTo>
                  <a:cubicBezTo>
                    <a:pt x="252" y="72"/>
                    <a:pt x="253" y="70"/>
                    <a:pt x="252" y="69"/>
                  </a:cubicBezTo>
                  <a:cubicBezTo>
                    <a:pt x="241" y="62"/>
                    <a:pt x="230" y="56"/>
                    <a:pt x="218" y="51"/>
                  </a:cubicBezTo>
                  <a:cubicBezTo>
                    <a:pt x="219" y="50"/>
                    <a:pt x="221" y="48"/>
                    <a:pt x="222" y="46"/>
                  </a:cubicBezTo>
                  <a:cubicBezTo>
                    <a:pt x="222" y="46"/>
                    <a:pt x="222" y="46"/>
                    <a:pt x="222" y="46"/>
                  </a:cubicBezTo>
                  <a:cubicBezTo>
                    <a:pt x="234" y="51"/>
                    <a:pt x="245" y="56"/>
                    <a:pt x="255" y="63"/>
                  </a:cubicBezTo>
                  <a:cubicBezTo>
                    <a:pt x="257" y="64"/>
                    <a:pt x="258" y="62"/>
                    <a:pt x="256" y="61"/>
                  </a:cubicBezTo>
                  <a:cubicBezTo>
                    <a:pt x="247" y="53"/>
                    <a:pt x="235" y="48"/>
                    <a:pt x="224" y="44"/>
                  </a:cubicBezTo>
                  <a:cubicBezTo>
                    <a:pt x="226" y="41"/>
                    <a:pt x="228" y="39"/>
                    <a:pt x="231" y="36"/>
                  </a:cubicBezTo>
                  <a:cubicBezTo>
                    <a:pt x="241" y="43"/>
                    <a:pt x="252" y="50"/>
                    <a:pt x="264" y="54"/>
                  </a:cubicBezTo>
                  <a:cubicBezTo>
                    <a:pt x="266" y="55"/>
                    <a:pt x="267" y="53"/>
                    <a:pt x="265" y="52"/>
                  </a:cubicBezTo>
                  <a:cubicBezTo>
                    <a:pt x="254" y="46"/>
                    <a:pt x="243" y="40"/>
                    <a:pt x="233" y="33"/>
                  </a:cubicBezTo>
                  <a:cubicBezTo>
                    <a:pt x="234" y="32"/>
                    <a:pt x="235" y="31"/>
                    <a:pt x="236" y="30"/>
                  </a:cubicBezTo>
                  <a:cubicBezTo>
                    <a:pt x="246" y="35"/>
                    <a:pt x="256" y="40"/>
                    <a:pt x="267" y="44"/>
                  </a:cubicBezTo>
                  <a:cubicBezTo>
                    <a:pt x="269" y="45"/>
                    <a:pt x="269" y="43"/>
                    <a:pt x="268" y="42"/>
                  </a:cubicBezTo>
                  <a:cubicBezTo>
                    <a:pt x="259" y="36"/>
                    <a:pt x="248" y="31"/>
                    <a:pt x="238" y="28"/>
                  </a:cubicBezTo>
                  <a:cubicBezTo>
                    <a:pt x="238" y="27"/>
                    <a:pt x="239" y="27"/>
                    <a:pt x="239" y="26"/>
                  </a:cubicBezTo>
                  <a:cubicBezTo>
                    <a:pt x="241" y="24"/>
                    <a:pt x="243" y="23"/>
                    <a:pt x="244" y="22"/>
                  </a:cubicBezTo>
                  <a:cubicBezTo>
                    <a:pt x="252" y="27"/>
                    <a:pt x="261" y="31"/>
                    <a:pt x="269" y="35"/>
                  </a:cubicBezTo>
                  <a:cubicBezTo>
                    <a:pt x="270" y="35"/>
                    <a:pt x="271" y="34"/>
                    <a:pt x="271" y="33"/>
                  </a:cubicBezTo>
                  <a:cubicBezTo>
                    <a:pt x="285" y="43"/>
                    <a:pt x="300" y="52"/>
                    <a:pt x="314" y="60"/>
                  </a:cubicBezTo>
                  <a:cubicBezTo>
                    <a:pt x="318" y="66"/>
                    <a:pt x="321" y="73"/>
                    <a:pt x="324" y="79"/>
                  </a:cubicBezTo>
                  <a:cubicBezTo>
                    <a:pt x="325" y="81"/>
                    <a:pt x="326" y="83"/>
                    <a:pt x="327" y="85"/>
                  </a:cubicBezTo>
                  <a:cubicBezTo>
                    <a:pt x="326" y="85"/>
                    <a:pt x="326" y="86"/>
                    <a:pt x="325" y="86"/>
                  </a:cubicBezTo>
                  <a:cubicBezTo>
                    <a:pt x="306" y="76"/>
                    <a:pt x="285" y="67"/>
                    <a:pt x="266" y="57"/>
                  </a:cubicBezTo>
                  <a:cubicBezTo>
                    <a:pt x="264" y="57"/>
                    <a:pt x="263" y="59"/>
                    <a:pt x="264" y="60"/>
                  </a:cubicBezTo>
                  <a:cubicBezTo>
                    <a:pt x="283" y="70"/>
                    <a:pt x="302" y="80"/>
                    <a:pt x="322" y="88"/>
                  </a:cubicBezTo>
                  <a:cubicBezTo>
                    <a:pt x="320" y="89"/>
                    <a:pt x="317" y="90"/>
                    <a:pt x="315" y="91"/>
                  </a:cubicBezTo>
                  <a:cubicBezTo>
                    <a:pt x="298" y="83"/>
                    <a:pt x="281" y="76"/>
                    <a:pt x="263" y="69"/>
                  </a:cubicBezTo>
                  <a:cubicBezTo>
                    <a:pt x="262" y="68"/>
                    <a:pt x="262" y="70"/>
                    <a:pt x="263" y="71"/>
                  </a:cubicBezTo>
                  <a:cubicBezTo>
                    <a:pt x="279" y="78"/>
                    <a:pt x="295" y="86"/>
                    <a:pt x="311" y="93"/>
                  </a:cubicBezTo>
                  <a:cubicBezTo>
                    <a:pt x="310" y="93"/>
                    <a:pt x="309" y="94"/>
                    <a:pt x="308" y="94"/>
                  </a:cubicBezTo>
                  <a:cubicBezTo>
                    <a:pt x="290" y="87"/>
                    <a:pt x="273" y="81"/>
                    <a:pt x="255" y="74"/>
                  </a:cubicBezTo>
                  <a:cubicBezTo>
                    <a:pt x="254" y="74"/>
                    <a:pt x="253" y="76"/>
                    <a:pt x="254" y="76"/>
                  </a:cubicBezTo>
                  <a:cubicBezTo>
                    <a:pt x="271" y="84"/>
                    <a:pt x="287" y="91"/>
                    <a:pt x="305" y="96"/>
                  </a:cubicBezTo>
                  <a:cubicBezTo>
                    <a:pt x="302" y="97"/>
                    <a:pt x="299" y="97"/>
                    <a:pt x="297" y="98"/>
                  </a:cubicBezTo>
                  <a:cubicBezTo>
                    <a:pt x="281" y="93"/>
                    <a:pt x="265" y="89"/>
                    <a:pt x="250" y="81"/>
                  </a:cubicBezTo>
                  <a:cubicBezTo>
                    <a:pt x="249" y="80"/>
                    <a:pt x="247" y="82"/>
                    <a:pt x="249" y="83"/>
                  </a:cubicBezTo>
                  <a:cubicBezTo>
                    <a:pt x="262" y="90"/>
                    <a:pt x="276" y="97"/>
                    <a:pt x="291" y="100"/>
                  </a:cubicBezTo>
                  <a:cubicBezTo>
                    <a:pt x="287" y="101"/>
                    <a:pt x="283" y="102"/>
                    <a:pt x="279" y="102"/>
                  </a:cubicBezTo>
                  <a:cubicBezTo>
                    <a:pt x="275" y="101"/>
                    <a:pt x="271" y="99"/>
                    <a:pt x="269" y="98"/>
                  </a:cubicBezTo>
                  <a:cubicBezTo>
                    <a:pt x="260" y="95"/>
                    <a:pt x="252" y="93"/>
                    <a:pt x="243" y="90"/>
                  </a:cubicBezTo>
                  <a:cubicBezTo>
                    <a:pt x="242" y="90"/>
                    <a:pt x="242" y="91"/>
                    <a:pt x="243" y="91"/>
                  </a:cubicBezTo>
                  <a:cubicBezTo>
                    <a:pt x="254" y="95"/>
                    <a:pt x="265" y="99"/>
                    <a:pt x="275" y="103"/>
                  </a:cubicBezTo>
                  <a:cubicBezTo>
                    <a:pt x="275" y="103"/>
                    <a:pt x="275" y="103"/>
                    <a:pt x="276" y="103"/>
                  </a:cubicBezTo>
                  <a:cubicBezTo>
                    <a:pt x="271" y="103"/>
                    <a:pt x="267" y="104"/>
                    <a:pt x="263" y="104"/>
                  </a:cubicBezTo>
                  <a:cubicBezTo>
                    <a:pt x="254" y="101"/>
                    <a:pt x="245" y="98"/>
                    <a:pt x="236" y="96"/>
                  </a:cubicBezTo>
                  <a:cubicBezTo>
                    <a:pt x="235" y="96"/>
                    <a:pt x="235" y="97"/>
                    <a:pt x="236" y="97"/>
                  </a:cubicBezTo>
                  <a:cubicBezTo>
                    <a:pt x="242" y="99"/>
                    <a:pt x="249" y="102"/>
                    <a:pt x="255" y="104"/>
                  </a:cubicBezTo>
                  <a:cubicBezTo>
                    <a:pt x="251" y="104"/>
                    <a:pt x="246" y="104"/>
                    <a:pt x="241" y="103"/>
                  </a:cubicBezTo>
                  <a:cubicBezTo>
                    <a:pt x="240" y="103"/>
                    <a:pt x="238" y="102"/>
                    <a:pt x="237" y="102"/>
                  </a:cubicBezTo>
                  <a:cubicBezTo>
                    <a:pt x="236" y="101"/>
                    <a:pt x="235" y="102"/>
                    <a:pt x="236" y="103"/>
                  </a:cubicBezTo>
                  <a:cubicBezTo>
                    <a:pt x="233" y="102"/>
                    <a:pt x="229" y="102"/>
                    <a:pt x="226" y="101"/>
                  </a:cubicBezTo>
                  <a:cubicBezTo>
                    <a:pt x="216" y="95"/>
                    <a:pt x="206" y="90"/>
                    <a:pt x="195" y="85"/>
                  </a:cubicBezTo>
                  <a:cubicBezTo>
                    <a:pt x="197" y="82"/>
                    <a:pt x="199" y="79"/>
                    <a:pt x="201" y="76"/>
                  </a:cubicBezTo>
                  <a:close/>
                  <a:moveTo>
                    <a:pt x="194" y="87"/>
                  </a:moveTo>
                  <a:cubicBezTo>
                    <a:pt x="202" y="91"/>
                    <a:pt x="209" y="95"/>
                    <a:pt x="217" y="99"/>
                  </a:cubicBezTo>
                  <a:cubicBezTo>
                    <a:pt x="208" y="97"/>
                    <a:pt x="200" y="94"/>
                    <a:pt x="192" y="91"/>
                  </a:cubicBezTo>
                  <a:cubicBezTo>
                    <a:pt x="193" y="89"/>
                    <a:pt x="194" y="88"/>
                    <a:pt x="194" y="87"/>
                  </a:cubicBezTo>
                  <a:close/>
                  <a:moveTo>
                    <a:pt x="67" y="391"/>
                  </a:moveTo>
                  <a:cubicBezTo>
                    <a:pt x="80" y="381"/>
                    <a:pt x="93" y="370"/>
                    <a:pt x="105" y="359"/>
                  </a:cubicBezTo>
                  <a:cubicBezTo>
                    <a:pt x="105" y="359"/>
                    <a:pt x="106" y="359"/>
                    <a:pt x="106" y="359"/>
                  </a:cubicBezTo>
                  <a:cubicBezTo>
                    <a:pt x="109" y="362"/>
                    <a:pt x="113" y="364"/>
                    <a:pt x="117" y="367"/>
                  </a:cubicBezTo>
                  <a:cubicBezTo>
                    <a:pt x="117" y="368"/>
                    <a:pt x="117" y="369"/>
                    <a:pt x="117" y="370"/>
                  </a:cubicBezTo>
                  <a:cubicBezTo>
                    <a:pt x="113" y="368"/>
                    <a:pt x="109" y="367"/>
                    <a:pt x="105" y="365"/>
                  </a:cubicBezTo>
                  <a:cubicBezTo>
                    <a:pt x="103" y="364"/>
                    <a:pt x="101" y="366"/>
                    <a:pt x="103" y="367"/>
                  </a:cubicBezTo>
                  <a:cubicBezTo>
                    <a:pt x="108" y="370"/>
                    <a:pt x="112" y="372"/>
                    <a:pt x="117" y="374"/>
                  </a:cubicBezTo>
                  <a:cubicBezTo>
                    <a:pt x="117" y="378"/>
                    <a:pt x="117" y="381"/>
                    <a:pt x="118" y="384"/>
                  </a:cubicBezTo>
                  <a:cubicBezTo>
                    <a:pt x="110" y="380"/>
                    <a:pt x="102" y="375"/>
                    <a:pt x="95" y="370"/>
                  </a:cubicBezTo>
                  <a:cubicBezTo>
                    <a:pt x="93" y="369"/>
                    <a:pt x="91" y="371"/>
                    <a:pt x="93" y="373"/>
                  </a:cubicBezTo>
                  <a:cubicBezTo>
                    <a:pt x="101" y="378"/>
                    <a:pt x="109" y="384"/>
                    <a:pt x="118" y="388"/>
                  </a:cubicBezTo>
                  <a:cubicBezTo>
                    <a:pt x="118" y="390"/>
                    <a:pt x="118" y="392"/>
                    <a:pt x="118" y="394"/>
                  </a:cubicBezTo>
                  <a:cubicBezTo>
                    <a:pt x="107" y="389"/>
                    <a:pt x="97" y="383"/>
                    <a:pt x="87" y="376"/>
                  </a:cubicBezTo>
                  <a:cubicBezTo>
                    <a:pt x="86" y="375"/>
                    <a:pt x="84" y="378"/>
                    <a:pt x="86" y="379"/>
                  </a:cubicBezTo>
                  <a:cubicBezTo>
                    <a:pt x="96" y="386"/>
                    <a:pt x="106" y="393"/>
                    <a:pt x="118" y="398"/>
                  </a:cubicBezTo>
                  <a:cubicBezTo>
                    <a:pt x="118" y="405"/>
                    <a:pt x="118" y="411"/>
                    <a:pt x="118" y="418"/>
                  </a:cubicBezTo>
                  <a:cubicBezTo>
                    <a:pt x="105" y="411"/>
                    <a:pt x="92" y="405"/>
                    <a:pt x="80" y="396"/>
                  </a:cubicBezTo>
                  <a:cubicBezTo>
                    <a:pt x="79" y="394"/>
                    <a:pt x="77" y="396"/>
                    <a:pt x="78" y="398"/>
                  </a:cubicBezTo>
                  <a:cubicBezTo>
                    <a:pt x="79" y="398"/>
                    <a:pt x="79" y="398"/>
                    <a:pt x="79" y="398"/>
                  </a:cubicBezTo>
                  <a:cubicBezTo>
                    <a:pt x="77" y="397"/>
                    <a:pt x="75" y="396"/>
                    <a:pt x="74" y="396"/>
                  </a:cubicBezTo>
                  <a:cubicBezTo>
                    <a:pt x="71" y="395"/>
                    <a:pt x="68" y="393"/>
                    <a:pt x="65" y="392"/>
                  </a:cubicBezTo>
                  <a:cubicBezTo>
                    <a:pt x="66" y="392"/>
                    <a:pt x="66" y="392"/>
                    <a:pt x="67" y="391"/>
                  </a:cubicBezTo>
                  <a:close/>
                  <a:moveTo>
                    <a:pt x="117" y="363"/>
                  </a:moveTo>
                  <a:cubicBezTo>
                    <a:pt x="114" y="361"/>
                    <a:pt x="111" y="359"/>
                    <a:pt x="108" y="357"/>
                  </a:cubicBezTo>
                  <a:cubicBezTo>
                    <a:pt x="111" y="354"/>
                    <a:pt x="114" y="351"/>
                    <a:pt x="116" y="349"/>
                  </a:cubicBezTo>
                  <a:cubicBezTo>
                    <a:pt x="116" y="353"/>
                    <a:pt x="116" y="358"/>
                    <a:pt x="117" y="363"/>
                  </a:cubicBezTo>
                  <a:close/>
                  <a:moveTo>
                    <a:pt x="63" y="394"/>
                  </a:moveTo>
                  <a:cubicBezTo>
                    <a:pt x="63" y="395"/>
                    <a:pt x="63" y="395"/>
                    <a:pt x="64" y="395"/>
                  </a:cubicBezTo>
                  <a:cubicBezTo>
                    <a:pt x="67" y="396"/>
                    <a:pt x="70" y="398"/>
                    <a:pt x="73" y="399"/>
                  </a:cubicBezTo>
                  <a:cubicBezTo>
                    <a:pt x="76" y="400"/>
                    <a:pt x="78" y="402"/>
                    <a:pt x="81" y="402"/>
                  </a:cubicBezTo>
                  <a:cubicBezTo>
                    <a:pt x="82" y="402"/>
                    <a:pt x="83" y="402"/>
                    <a:pt x="82" y="401"/>
                  </a:cubicBezTo>
                  <a:cubicBezTo>
                    <a:pt x="93" y="409"/>
                    <a:pt x="104" y="416"/>
                    <a:pt x="117" y="420"/>
                  </a:cubicBezTo>
                  <a:cubicBezTo>
                    <a:pt x="118" y="420"/>
                    <a:pt x="118" y="420"/>
                    <a:pt x="118" y="420"/>
                  </a:cubicBezTo>
                  <a:cubicBezTo>
                    <a:pt x="118" y="424"/>
                    <a:pt x="118" y="428"/>
                    <a:pt x="118" y="432"/>
                  </a:cubicBezTo>
                  <a:cubicBezTo>
                    <a:pt x="105" y="424"/>
                    <a:pt x="92" y="416"/>
                    <a:pt x="79" y="409"/>
                  </a:cubicBezTo>
                  <a:cubicBezTo>
                    <a:pt x="79" y="408"/>
                    <a:pt x="79" y="408"/>
                    <a:pt x="78" y="408"/>
                  </a:cubicBezTo>
                  <a:cubicBezTo>
                    <a:pt x="72" y="404"/>
                    <a:pt x="65" y="401"/>
                    <a:pt x="58" y="398"/>
                  </a:cubicBezTo>
                  <a:cubicBezTo>
                    <a:pt x="60" y="397"/>
                    <a:pt x="61" y="395"/>
                    <a:pt x="63" y="394"/>
                  </a:cubicBezTo>
                  <a:close/>
                  <a:moveTo>
                    <a:pt x="23" y="560"/>
                  </a:moveTo>
                  <a:cubicBezTo>
                    <a:pt x="22" y="559"/>
                    <a:pt x="20" y="558"/>
                    <a:pt x="18" y="559"/>
                  </a:cubicBezTo>
                  <a:cubicBezTo>
                    <a:pt x="18" y="558"/>
                    <a:pt x="18" y="556"/>
                    <a:pt x="18" y="555"/>
                  </a:cubicBezTo>
                  <a:cubicBezTo>
                    <a:pt x="24" y="558"/>
                    <a:pt x="29" y="561"/>
                    <a:pt x="35" y="564"/>
                  </a:cubicBezTo>
                  <a:cubicBezTo>
                    <a:pt x="29" y="563"/>
                    <a:pt x="24" y="562"/>
                    <a:pt x="23" y="560"/>
                  </a:cubicBezTo>
                  <a:close/>
                  <a:moveTo>
                    <a:pt x="42" y="564"/>
                  </a:moveTo>
                  <a:cubicBezTo>
                    <a:pt x="33" y="561"/>
                    <a:pt x="26" y="556"/>
                    <a:pt x="17" y="553"/>
                  </a:cubicBezTo>
                  <a:cubicBezTo>
                    <a:pt x="17" y="551"/>
                    <a:pt x="17" y="549"/>
                    <a:pt x="17" y="546"/>
                  </a:cubicBezTo>
                  <a:cubicBezTo>
                    <a:pt x="28" y="553"/>
                    <a:pt x="40" y="559"/>
                    <a:pt x="52" y="565"/>
                  </a:cubicBezTo>
                  <a:cubicBezTo>
                    <a:pt x="49" y="565"/>
                    <a:pt x="45" y="565"/>
                    <a:pt x="42" y="564"/>
                  </a:cubicBezTo>
                  <a:close/>
                  <a:moveTo>
                    <a:pt x="113" y="566"/>
                  </a:moveTo>
                  <a:cubicBezTo>
                    <a:pt x="96" y="558"/>
                    <a:pt x="79" y="551"/>
                    <a:pt x="63" y="542"/>
                  </a:cubicBezTo>
                  <a:cubicBezTo>
                    <a:pt x="62" y="542"/>
                    <a:pt x="61" y="543"/>
                    <a:pt x="62" y="543"/>
                  </a:cubicBezTo>
                  <a:cubicBezTo>
                    <a:pt x="76" y="551"/>
                    <a:pt x="91" y="559"/>
                    <a:pt x="106" y="566"/>
                  </a:cubicBezTo>
                  <a:cubicBezTo>
                    <a:pt x="101" y="566"/>
                    <a:pt x="96" y="565"/>
                    <a:pt x="91" y="565"/>
                  </a:cubicBezTo>
                  <a:cubicBezTo>
                    <a:pt x="80" y="560"/>
                    <a:pt x="68" y="556"/>
                    <a:pt x="57" y="550"/>
                  </a:cubicBezTo>
                  <a:cubicBezTo>
                    <a:pt x="57" y="550"/>
                    <a:pt x="56" y="551"/>
                    <a:pt x="57" y="551"/>
                  </a:cubicBezTo>
                  <a:cubicBezTo>
                    <a:pt x="65" y="556"/>
                    <a:pt x="75" y="561"/>
                    <a:pt x="84" y="565"/>
                  </a:cubicBezTo>
                  <a:cubicBezTo>
                    <a:pt x="81" y="565"/>
                    <a:pt x="79" y="565"/>
                    <a:pt x="76" y="565"/>
                  </a:cubicBezTo>
                  <a:cubicBezTo>
                    <a:pt x="75" y="565"/>
                    <a:pt x="73" y="565"/>
                    <a:pt x="72" y="565"/>
                  </a:cubicBezTo>
                  <a:cubicBezTo>
                    <a:pt x="65" y="562"/>
                    <a:pt x="58" y="560"/>
                    <a:pt x="52" y="557"/>
                  </a:cubicBezTo>
                  <a:cubicBezTo>
                    <a:pt x="51" y="557"/>
                    <a:pt x="50" y="558"/>
                    <a:pt x="51" y="559"/>
                  </a:cubicBezTo>
                  <a:cubicBezTo>
                    <a:pt x="55" y="561"/>
                    <a:pt x="60" y="563"/>
                    <a:pt x="64" y="565"/>
                  </a:cubicBezTo>
                  <a:cubicBezTo>
                    <a:pt x="61" y="565"/>
                    <a:pt x="58" y="565"/>
                    <a:pt x="54" y="565"/>
                  </a:cubicBezTo>
                  <a:cubicBezTo>
                    <a:pt x="54" y="564"/>
                    <a:pt x="55" y="563"/>
                    <a:pt x="54" y="563"/>
                  </a:cubicBezTo>
                  <a:cubicBezTo>
                    <a:pt x="41" y="557"/>
                    <a:pt x="28" y="551"/>
                    <a:pt x="16" y="544"/>
                  </a:cubicBezTo>
                  <a:cubicBezTo>
                    <a:pt x="16" y="542"/>
                    <a:pt x="16" y="540"/>
                    <a:pt x="16" y="538"/>
                  </a:cubicBezTo>
                  <a:cubicBezTo>
                    <a:pt x="28" y="546"/>
                    <a:pt x="41" y="552"/>
                    <a:pt x="55" y="557"/>
                  </a:cubicBezTo>
                  <a:cubicBezTo>
                    <a:pt x="56" y="557"/>
                    <a:pt x="57" y="555"/>
                    <a:pt x="56" y="555"/>
                  </a:cubicBezTo>
                  <a:cubicBezTo>
                    <a:pt x="42" y="549"/>
                    <a:pt x="29" y="542"/>
                    <a:pt x="15" y="536"/>
                  </a:cubicBezTo>
                  <a:cubicBezTo>
                    <a:pt x="15" y="532"/>
                    <a:pt x="15" y="528"/>
                    <a:pt x="14" y="524"/>
                  </a:cubicBezTo>
                  <a:cubicBezTo>
                    <a:pt x="28" y="531"/>
                    <a:pt x="42" y="538"/>
                    <a:pt x="55" y="545"/>
                  </a:cubicBezTo>
                  <a:cubicBezTo>
                    <a:pt x="57" y="546"/>
                    <a:pt x="58" y="544"/>
                    <a:pt x="57" y="543"/>
                  </a:cubicBezTo>
                  <a:cubicBezTo>
                    <a:pt x="43" y="535"/>
                    <a:pt x="28" y="528"/>
                    <a:pt x="14" y="521"/>
                  </a:cubicBezTo>
                  <a:cubicBezTo>
                    <a:pt x="14" y="518"/>
                    <a:pt x="14" y="516"/>
                    <a:pt x="14" y="514"/>
                  </a:cubicBezTo>
                  <a:cubicBezTo>
                    <a:pt x="28" y="522"/>
                    <a:pt x="42" y="529"/>
                    <a:pt x="57" y="536"/>
                  </a:cubicBezTo>
                  <a:cubicBezTo>
                    <a:pt x="58" y="536"/>
                    <a:pt x="60" y="535"/>
                    <a:pt x="58" y="534"/>
                  </a:cubicBezTo>
                  <a:cubicBezTo>
                    <a:pt x="44" y="526"/>
                    <a:pt x="29" y="518"/>
                    <a:pt x="14" y="511"/>
                  </a:cubicBezTo>
                  <a:cubicBezTo>
                    <a:pt x="14" y="507"/>
                    <a:pt x="14" y="503"/>
                    <a:pt x="14" y="500"/>
                  </a:cubicBezTo>
                  <a:cubicBezTo>
                    <a:pt x="30" y="509"/>
                    <a:pt x="46" y="518"/>
                    <a:pt x="63" y="526"/>
                  </a:cubicBezTo>
                  <a:cubicBezTo>
                    <a:pt x="65" y="527"/>
                    <a:pt x="66" y="525"/>
                    <a:pt x="65" y="524"/>
                  </a:cubicBezTo>
                  <a:cubicBezTo>
                    <a:pt x="48" y="515"/>
                    <a:pt x="31" y="507"/>
                    <a:pt x="15" y="498"/>
                  </a:cubicBezTo>
                  <a:cubicBezTo>
                    <a:pt x="14" y="498"/>
                    <a:pt x="14" y="498"/>
                    <a:pt x="14" y="498"/>
                  </a:cubicBezTo>
                  <a:cubicBezTo>
                    <a:pt x="14" y="496"/>
                    <a:pt x="13" y="494"/>
                    <a:pt x="13" y="493"/>
                  </a:cubicBezTo>
                  <a:cubicBezTo>
                    <a:pt x="32" y="501"/>
                    <a:pt x="49" y="511"/>
                    <a:pt x="67" y="520"/>
                  </a:cubicBezTo>
                  <a:cubicBezTo>
                    <a:pt x="68" y="520"/>
                    <a:pt x="69" y="519"/>
                    <a:pt x="68" y="518"/>
                  </a:cubicBezTo>
                  <a:cubicBezTo>
                    <a:pt x="51" y="507"/>
                    <a:pt x="32" y="498"/>
                    <a:pt x="13" y="490"/>
                  </a:cubicBezTo>
                  <a:cubicBezTo>
                    <a:pt x="13" y="485"/>
                    <a:pt x="13" y="480"/>
                    <a:pt x="13" y="476"/>
                  </a:cubicBezTo>
                  <a:cubicBezTo>
                    <a:pt x="29" y="485"/>
                    <a:pt x="46" y="494"/>
                    <a:pt x="63" y="502"/>
                  </a:cubicBezTo>
                  <a:cubicBezTo>
                    <a:pt x="65" y="502"/>
                    <a:pt x="66" y="500"/>
                    <a:pt x="65" y="500"/>
                  </a:cubicBezTo>
                  <a:cubicBezTo>
                    <a:pt x="47" y="491"/>
                    <a:pt x="30" y="482"/>
                    <a:pt x="13" y="473"/>
                  </a:cubicBezTo>
                  <a:cubicBezTo>
                    <a:pt x="13" y="468"/>
                    <a:pt x="13" y="464"/>
                    <a:pt x="12" y="459"/>
                  </a:cubicBezTo>
                  <a:cubicBezTo>
                    <a:pt x="30" y="470"/>
                    <a:pt x="48" y="481"/>
                    <a:pt x="66" y="487"/>
                  </a:cubicBezTo>
                  <a:cubicBezTo>
                    <a:pt x="68" y="488"/>
                    <a:pt x="69" y="486"/>
                    <a:pt x="67" y="485"/>
                  </a:cubicBezTo>
                  <a:cubicBezTo>
                    <a:pt x="49" y="476"/>
                    <a:pt x="31" y="466"/>
                    <a:pt x="12" y="456"/>
                  </a:cubicBezTo>
                  <a:cubicBezTo>
                    <a:pt x="12" y="453"/>
                    <a:pt x="12" y="450"/>
                    <a:pt x="11" y="447"/>
                  </a:cubicBezTo>
                  <a:cubicBezTo>
                    <a:pt x="18" y="451"/>
                    <a:pt x="34" y="458"/>
                    <a:pt x="37" y="459"/>
                  </a:cubicBezTo>
                  <a:cubicBezTo>
                    <a:pt x="46" y="464"/>
                    <a:pt x="55" y="469"/>
                    <a:pt x="65" y="474"/>
                  </a:cubicBezTo>
                  <a:cubicBezTo>
                    <a:pt x="67" y="475"/>
                    <a:pt x="68" y="472"/>
                    <a:pt x="66" y="471"/>
                  </a:cubicBezTo>
                  <a:cubicBezTo>
                    <a:pt x="53" y="464"/>
                    <a:pt x="40" y="458"/>
                    <a:pt x="26" y="451"/>
                  </a:cubicBezTo>
                  <a:cubicBezTo>
                    <a:pt x="22" y="449"/>
                    <a:pt x="16" y="444"/>
                    <a:pt x="11" y="443"/>
                  </a:cubicBezTo>
                  <a:cubicBezTo>
                    <a:pt x="11" y="440"/>
                    <a:pt x="10" y="437"/>
                    <a:pt x="10" y="435"/>
                  </a:cubicBezTo>
                  <a:cubicBezTo>
                    <a:pt x="27" y="444"/>
                    <a:pt x="46" y="455"/>
                    <a:pt x="65" y="461"/>
                  </a:cubicBezTo>
                  <a:cubicBezTo>
                    <a:pt x="66" y="462"/>
                    <a:pt x="66" y="460"/>
                    <a:pt x="65" y="459"/>
                  </a:cubicBezTo>
                  <a:cubicBezTo>
                    <a:pt x="48" y="448"/>
                    <a:pt x="28" y="440"/>
                    <a:pt x="9" y="431"/>
                  </a:cubicBezTo>
                  <a:cubicBezTo>
                    <a:pt x="9" y="431"/>
                    <a:pt x="9" y="431"/>
                    <a:pt x="9" y="431"/>
                  </a:cubicBezTo>
                  <a:cubicBezTo>
                    <a:pt x="10" y="429"/>
                    <a:pt x="12" y="428"/>
                    <a:pt x="13" y="427"/>
                  </a:cubicBezTo>
                  <a:cubicBezTo>
                    <a:pt x="14" y="427"/>
                    <a:pt x="14" y="427"/>
                    <a:pt x="14" y="427"/>
                  </a:cubicBezTo>
                  <a:cubicBezTo>
                    <a:pt x="30" y="435"/>
                    <a:pt x="47" y="445"/>
                    <a:pt x="64" y="450"/>
                  </a:cubicBezTo>
                  <a:cubicBezTo>
                    <a:pt x="66" y="450"/>
                    <a:pt x="67" y="448"/>
                    <a:pt x="65" y="447"/>
                  </a:cubicBezTo>
                  <a:cubicBezTo>
                    <a:pt x="49" y="439"/>
                    <a:pt x="32" y="433"/>
                    <a:pt x="16" y="425"/>
                  </a:cubicBezTo>
                  <a:cubicBezTo>
                    <a:pt x="18" y="424"/>
                    <a:pt x="20" y="423"/>
                    <a:pt x="22" y="422"/>
                  </a:cubicBezTo>
                  <a:cubicBezTo>
                    <a:pt x="38" y="428"/>
                    <a:pt x="54" y="437"/>
                    <a:pt x="70" y="442"/>
                  </a:cubicBezTo>
                  <a:cubicBezTo>
                    <a:pt x="71" y="442"/>
                    <a:pt x="72" y="441"/>
                    <a:pt x="71" y="440"/>
                  </a:cubicBezTo>
                  <a:cubicBezTo>
                    <a:pt x="58" y="431"/>
                    <a:pt x="40" y="425"/>
                    <a:pt x="25" y="420"/>
                  </a:cubicBezTo>
                  <a:cubicBezTo>
                    <a:pt x="29" y="417"/>
                    <a:pt x="33" y="415"/>
                    <a:pt x="37" y="413"/>
                  </a:cubicBezTo>
                  <a:cubicBezTo>
                    <a:pt x="37" y="413"/>
                    <a:pt x="37" y="413"/>
                    <a:pt x="37" y="413"/>
                  </a:cubicBezTo>
                  <a:cubicBezTo>
                    <a:pt x="49" y="419"/>
                    <a:pt x="62" y="425"/>
                    <a:pt x="74" y="431"/>
                  </a:cubicBezTo>
                  <a:cubicBezTo>
                    <a:pt x="76" y="432"/>
                    <a:pt x="78" y="429"/>
                    <a:pt x="76" y="428"/>
                  </a:cubicBezTo>
                  <a:cubicBezTo>
                    <a:pt x="64" y="422"/>
                    <a:pt x="52" y="417"/>
                    <a:pt x="40" y="411"/>
                  </a:cubicBezTo>
                  <a:cubicBezTo>
                    <a:pt x="41" y="410"/>
                    <a:pt x="42" y="409"/>
                    <a:pt x="44" y="408"/>
                  </a:cubicBezTo>
                  <a:cubicBezTo>
                    <a:pt x="44" y="409"/>
                    <a:pt x="44" y="409"/>
                    <a:pt x="45" y="410"/>
                  </a:cubicBezTo>
                  <a:cubicBezTo>
                    <a:pt x="56" y="413"/>
                    <a:pt x="65" y="418"/>
                    <a:pt x="76" y="423"/>
                  </a:cubicBezTo>
                  <a:cubicBezTo>
                    <a:pt x="76" y="423"/>
                    <a:pt x="77" y="423"/>
                    <a:pt x="77" y="423"/>
                  </a:cubicBezTo>
                  <a:cubicBezTo>
                    <a:pt x="89" y="431"/>
                    <a:pt x="102" y="439"/>
                    <a:pt x="115" y="444"/>
                  </a:cubicBezTo>
                  <a:cubicBezTo>
                    <a:pt x="117" y="444"/>
                    <a:pt x="118" y="442"/>
                    <a:pt x="116" y="442"/>
                  </a:cubicBezTo>
                  <a:cubicBezTo>
                    <a:pt x="103" y="434"/>
                    <a:pt x="90" y="428"/>
                    <a:pt x="78" y="420"/>
                  </a:cubicBezTo>
                  <a:cubicBezTo>
                    <a:pt x="77" y="419"/>
                    <a:pt x="76" y="419"/>
                    <a:pt x="76" y="420"/>
                  </a:cubicBezTo>
                  <a:cubicBezTo>
                    <a:pt x="67" y="413"/>
                    <a:pt x="56" y="410"/>
                    <a:pt x="46" y="407"/>
                  </a:cubicBezTo>
                  <a:cubicBezTo>
                    <a:pt x="49" y="405"/>
                    <a:pt x="52" y="402"/>
                    <a:pt x="55" y="400"/>
                  </a:cubicBezTo>
                  <a:cubicBezTo>
                    <a:pt x="61" y="404"/>
                    <a:pt x="68" y="407"/>
                    <a:pt x="75" y="410"/>
                  </a:cubicBezTo>
                  <a:cubicBezTo>
                    <a:pt x="89" y="419"/>
                    <a:pt x="103" y="428"/>
                    <a:pt x="118" y="434"/>
                  </a:cubicBezTo>
                  <a:cubicBezTo>
                    <a:pt x="118" y="434"/>
                    <a:pt x="118" y="434"/>
                    <a:pt x="118" y="434"/>
                  </a:cubicBezTo>
                  <a:cubicBezTo>
                    <a:pt x="119" y="439"/>
                    <a:pt x="119" y="444"/>
                    <a:pt x="119" y="450"/>
                  </a:cubicBezTo>
                  <a:cubicBezTo>
                    <a:pt x="119" y="453"/>
                    <a:pt x="119" y="457"/>
                    <a:pt x="119" y="460"/>
                  </a:cubicBezTo>
                  <a:cubicBezTo>
                    <a:pt x="105" y="452"/>
                    <a:pt x="91" y="445"/>
                    <a:pt x="78" y="435"/>
                  </a:cubicBezTo>
                  <a:cubicBezTo>
                    <a:pt x="76" y="434"/>
                    <a:pt x="75" y="436"/>
                    <a:pt x="76" y="437"/>
                  </a:cubicBezTo>
                  <a:cubicBezTo>
                    <a:pt x="89" y="447"/>
                    <a:pt x="104" y="457"/>
                    <a:pt x="119" y="463"/>
                  </a:cubicBezTo>
                  <a:cubicBezTo>
                    <a:pt x="119" y="463"/>
                    <a:pt x="119" y="463"/>
                    <a:pt x="119" y="463"/>
                  </a:cubicBezTo>
                  <a:cubicBezTo>
                    <a:pt x="119" y="466"/>
                    <a:pt x="119" y="470"/>
                    <a:pt x="120" y="474"/>
                  </a:cubicBezTo>
                  <a:cubicBezTo>
                    <a:pt x="106" y="465"/>
                    <a:pt x="91" y="457"/>
                    <a:pt x="77" y="448"/>
                  </a:cubicBezTo>
                  <a:cubicBezTo>
                    <a:pt x="75" y="447"/>
                    <a:pt x="74" y="450"/>
                    <a:pt x="75" y="451"/>
                  </a:cubicBezTo>
                  <a:cubicBezTo>
                    <a:pt x="90" y="460"/>
                    <a:pt x="104" y="469"/>
                    <a:pt x="120" y="476"/>
                  </a:cubicBezTo>
                  <a:cubicBezTo>
                    <a:pt x="120" y="492"/>
                    <a:pt x="120" y="507"/>
                    <a:pt x="121" y="523"/>
                  </a:cubicBezTo>
                  <a:cubicBezTo>
                    <a:pt x="121" y="526"/>
                    <a:pt x="121" y="529"/>
                    <a:pt x="121" y="533"/>
                  </a:cubicBezTo>
                  <a:cubicBezTo>
                    <a:pt x="121" y="533"/>
                    <a:pt x="121" y="533"/>
                    <a:pt x="120" y="533"/>
                  </a:cubicBezTo>
                  <a:cubicBezTo>
                    <a:pt x="104" y="524"/>
                    <a:pt x="87" y="516"/>
                    <a:pt x="71" y="506"/>
                  </a:cubicBezTo>
                  <a:cubicBezTo>
                    <a:pt x="70" y="506"/>
                    <a:pt x="69" y="507"/>
                    <a:pt x="70" y="508"/>
                  </a:cubicBezTo>
                  <a:cubicBezTo>
                    <a:pt x="85" y="518"/>
                    <a:pt x="102" y="528"/>
                    <a:pt x="120" y="534"/>
                  </a:cubicBezTo>
                  <a:cubicBezTo>
                    <a:pt x="120" y="534"/>
                    <a:pt x="120" y="534"/>
                    <a:pt x="121" y="534"/>
                  </a:cubicBezTo>
                  <a:cubicBezTo>
                    <a:pt x="121" y="538"/>
                    <a:pt x="120" y="541"/>
                    <a:pt x="120" y="545"/>
                  </a:cubicBezTo>
                  <a:cubicBezTo>
                    <a:pt x="118" y="544"/>
                    <a:pt x="116" y="543"/>
                    <a:pt x="114" y="542"/>
                  </a:cubicBezTo>
                  <a:cubicBezTo>
                    <a:pt x="100" y="534"/>
                    <a:pt x="85" y="526"/>
                    <a:pt x="70" y="519"/>
                  </a:cubicBezTo>
                  <a:cubicBezTo>
                    <a:pt x="69" y="519"/>
                    <a:pt x="68" y="520"/>
                    <a:pt x="69" y="520"/>
                  </a:cubicBezTo>
                  <a:cubicBezTo>
                    <a:pt x="78" y="526"/>
                    <a:pt x="87" y="531"/>
                    <a:pt x="96" y="536"/>
                  </a:cubicBezTo>
                  <a:cubicBezTo>
                    <a:pt x="101" y="538"/>
                    <a:pt x="105" y="540"/>
                    <a:pt x="109" y="543"/>
                  </a:cubicBezTo>
                  <a:cubicBezTo>
                    <a:pt x="111" y="544"/>
                    <a:pt x="116" y="547"/>
                    <a:pt x="120" y="549"/>
                  </a:cubicBezTo>
                  <a:cubicBezTo>
                    <a:pt x="118" y="551"/>
                    <a:pt x="119" y="553"/>
                    <a:pt x="121" y="555"/>
                  </a:cubicBezTo>
                  <a:cubicBezTo>
                    <a:pt x="121" y="556"/>
                    <a:pt x="121" y="557"/>
                    <a:pt x="121" y="559"/>
                  </a:cubicBezTo>
                  <a:cubicBezTo>
                    <a:pt x="121" y="558"/>
                    <a:pt x="120" y="559"/>
                    <a:pt x="120" y="560"/>
                  </a:cubicBezTo>
                  <a:cubicBezTo>
                    <a:pt x="115" y="554"/>
                    <a:pt x="104" y="550"/>
                    <a:pt x="97" y="546"/>
                  </a:cubicBezTo>
                  <a:cubicBezTo>
                    <a:pt x="93" y="544"/>
                    <a:pt x="88" y="542"/>
                    <a:pt x="84" y="540"/>
                  </a:cubicBezTo>
                  <a:cubicBezTo>
                    <a:pt x="83" y="539"/>
                    <a:pt x="71" y="534"/>
                    <a:pt x="68" y="532"/>
                  </a:cubicBezTo>
                  <a:cubicBezTo>
                    <a:pt x="68" y="532"/>
                    <a:pt x="68" y="532"/>
                    <a:pt x="68" y="531"/>
                  </a:cubicBezTo>
                  <a:cubicBezTo>
                    <a:pt x="68" y="531"/>
                    <a:pt x="68" y="531"/>
                    <a:pt x="68" y="531"/>
                  </a:cubicBezTo>
                  <a:cubicBezTo>
                    <a:pt x="68" y="530"/>
                    <a:pt x="68" y="530"/>
                    <a:pt x="67" y="530"/>
                  </a:cubicBezTo>
                  <a:cubicBezTo>
                    <a:pt x="67" y="530"/>
                    <a:pt x="67" y="530"/>
                    <a:pt x="67" y="530"/>
                  </a:cubicBezTo>
                  <a:cubicBezTo>
                    <a:pt x="66" y="530"/>
                    <a:pt x="66" y="531"/>
                    <a:pt x="66" y="531"/>
                  </a:cubicBezTo>
                  <a:cubicBezTo>
                    <a:pt x="70" y="537"/>
                    <a:pt x="83" y="541"/>
                    <a:pt x="89" y="545"/>
                  </a:cubicBezTo>
                  <a:cubicBezTo>
                    <a:pt x="100" y="551"/>
                    <a:pt x="111" y="557"/>
                    <a:pt x="122" y="562"/>
                  </a:cubicBezTo>
                  <a:cubicBezTo>
                    <a:pt x="122" y="564"/>
                    <a:pt x="123" y="565"/>
                    <a:pt x="123" y="566"/>
                  </a:cubicBezTo>
                  <a:cubicBezTo>
                    <a:pt x="120" y="566"/>
                    <a:pt x="116" y="566"/>
                    <a:pt x="113" y="566"/>
                  </a:cubicBezTo>
                  <a:close/>
                  <a:moveTo>
                    <a:pt x="169" y="668"/>
                  </a:moveTo>
                  <a:cubicBezTo>
                    <a:pt x="171" y="663"/>
                    <a:pt x="172" y="657"/>
                    <a:pt x="173" y="652"/>
                  </a:cubicBezTo>
                  <a:cubicBezTo>
                    <a:pt x="200" y="654"/>
                    <a:pt x="229" y="655"/>
                    <a:pt x="256" y="652"/>
                  </a:cubicBezTo>
                  <a:cubicBezTo>
                    <a:pt x="257" y="656"/>
                    <a:pt x="257" y="660"/>
                    <a:pt x="258" y="664"/>
                  </a:cubicBezTo>
                  <a:cubicBezTo>
                    <a:pt x="228" y="666"/>
                    <a:pt x="199" y="667"/>
                    <a:pt x="169" y="668"/>
                  </a:cubicBezTo>
                  <a:close/>
                  <a:moveTo>
                    <a:pt x="253" y="631"/>
                  </a:moveTo>
                  <a:cubicBezTo>
                    <a:pt x="228" y="627"/>
                    <a:pt x="201" y="630"/>
                    <a:pt x="176" y="632"/>
                  </a:cubicBezTo>
                  <a:cubicBezTo>
                    <a:pt x="176" y="628"/>
                    <a:pt x="176" y="624"/>
                    <a:pt x="177" y="620"/>
                  </a:cubicBezTo>
                  <a:cubicBezTo>
                    <a:pt x="191" y="622"/>
                    <a:pt x="205" y="623"/>
                    <a:pt x="218" y="624"/>
                  </a:cubicBezTo>
                  <a:cubicBezTo>
                    <a:pt x="230" y="624"/>
                    <a:pt x="241" y="625"/>
                    <a:pt x="253" y="625"/>
                  </a:cubicBezTo>
                  <a:cubicBezTo>
                    <a:pt x="253" y="626"/>
                    <a:pt x="253" y="626"/>
                    <a:pt x="253" y="627"/>
                  </a:cubicBezTo>
                  <a:cubicBezTo>
                    <a:pt x="253" y="628"/>
                    <a:pt x="253" y="630"/>
                    <a:pt x="253" y="631"/>
                  </a:cubicBezTo>
                  <a:close/>
                  <a:moveTo>
                    <a:pt x="254" y="637"/>
                  </a:moveTo>
                  <a:cubicBezTo>
                    <a:pt x="255" y="640"/>
                    <a:pt x="255" y="643"/>
                    <a:pt x="255" y="647"/>
                  </a:cubicBezTo>
                  <a:cubicBezTo>
                    <a:pt x="228" y="647"/>
                    <a:pt x="201" y="649"/>
                    <a:pt x="174" y="649"/>
                  </a:cubicBezTo>
                  <a:cubicBezTo>
                    <a:pt x="174" y="644"/>
                    <a:pt x="175" y="640"/>
                    <a:pt x="175" y="635"/>
                  </a:cubicBezTo>
                  <a:cubicBezTo>
                    <a:pt x="201" y="636"/>
                    <a:pt x="228" y="639"/>
                    <a:pt x="254" y="637"/>
                  </a:cubicBezTo>
                  <a:close/>
                  <a:moveTo>
                    <a:pt x="294" y="624"/>
                  </a:moveTo>
                  <a:cubicBezTo>
                    <a:pt x="320" y="623"/>
                    <a:pt x="345" y="619"/>
                    <a:pt x="370" y="615"/>
                  </a:cubicBezTo>
                  <a:cubicBezTo>
                    <a:pt x="372" y="620"/>
                    <a:pt x="374" y="626"/>
                    <a:pt x="376" y="631"/>
                  </a:cubicBezTo>
                  <a:cubicBezTo>
                    <a:pt x="376" y="631"/>
                    <a:pt x="375" y="630"/>
                    <a:pt x="374" y="630"/>
                  </a:cubicBezTo>
                  <a:cubicBezTo>
                    <a:pt x="348" y="631"/>
                    <a:pt x="322" y="633"/>
                    <a:pt x="296" y="632"/>
                  </a:cubicBezTo>
                  <a:cubicBezTo>
                    <a:pt x="295" y="629"/>
                    <a:pt x="295" y="626"/>
                    <a:pt x="294" y="624"/>
                  </a:cubicBezTo>
                  <a:close/>
                  <a:moveTo>
                    <a:pt x="386" y="657"/>
                  </a:moveTo>
                  <a:cubicBezTo>
                    <a:pt x="391" y="663"/>
                    <a:pt x="391" y="665"/>
                    <a:pt x="385" y="665"/>
                  </a:cubicBezTo>
                  <a:cubicBezTo>
                    <a:pt x="379" y="668"/>
                    <a:pt x="366" y="666"/>
                    <a:pt x="360" y="666"/>
                  </a:cubicBezTo>
                  <a:cubicBezTo>
                    <a:pt x="347" y="667"/>
                    <a:pt x="327" y="671"/>
                    <a:pt x="315" y="667"/>
                  </a:cubicBezTo>
                  <a:cubicBezTo>
                    <a:pt x="310" y="665"/>
                    <a:pt x="306" y="660"/>
                    <a:pt x="303" y="654"/>
                  </a:cubicBezTo>
                  <a:cubicBezTo>
                    <a:pt x="330" y="657"/>
                    <a:pt x="358" y="658"/>
                    <a:pt x="385" y="653"/>
                  </a:cubicBezTo>
                  <a:cubicBezTo>
                    <a:pt x="386" y="655"/>
                    <a:pt x="386" y="656"/>
                    <a:pt x="386" y="657"/>
                  </a:cubicBezTo>
                  <a:close/>
                  <a:moveTo>
                    <a:pt x="383" y="648"/>
                  </a:moveTo>
                  <a:cubicBezTo>
                    <a:pt x="356" y="649"/>
                    <a:pt x="328" y="650"/>
                    <a:pt x="301" y="650"/>
                  </a:cubicBezTo>
                  <a:cubicBezTo>
                    <a:pt x="299" y="645"/>
                    <a:pt x="298" y="641"/>
                    <a:pt x="297" y="636"/>
                  </a:cubicBezTo>
                  <a:cubicBezTo>
                    <a:pt x="322" y="639"/>
                    <a:pt x="348" y="640"/>
                    <a:pt x="374" y="637"/>
                  </a:cubicBezTo>
                  <a:cubicBezTo>
                    <a:pt x="376" y="637"/>
                    <a:pt x="377" y="635"/>
                    <a:pt x="377" y="633"/>
                  </a:cubicBezTo>
                  <a:cubicBezTo>
                    <a:pt x="379" y="638"/>
                    <a:pt x="381" y="643"/>
                    <a:pt x="383" y="648"/>
                  </a:cubicBezTo>
                  <a:close/>
                  <a:moveTo>
                    <a:pt x="399" y="599"/>
                  </a:moveTo>
                  <a:cubicBezTo>
                    <a:pt x="395" y="602"/>
                    <a:pt x="384" y="604"/>
                    <a:pt x="374" y="605"/>
                  </a:cubicBezTo>
                  <a:cubicBezTo>
                    <a:pt x="372" y="604"/>
                    <a:pt x="369" y="604"/>
                    <a:pt x="368" y="606"/>
                  </a:cubicBezTo>
                  <a:cubicBezTo>
                    <a:pt x="365" y="606"/>
                    <a:pt x="362" y="607"/>
                    <a:pt x="360" y="607"/>
                  </a:cubicBezTo>
                  <a:cubicBezTo>
                    <a:pt x="333" y="612"/>
                    <a:pt x="305" y="615"/>
                    <a:pt x="278" y="615"/>
                  </a:cubicBezTo>
                  <a:cubicBezTo>
                    <a:pt x="253" y="616"/>
                    <a:pt x="228" y="615"/>
                    <a:pt x="203" y="613"/>
                  </a:cubicBezTo>
                  <a:cubicBezTo>
                    <a:pt x="174" y="610"/>
                    <a:pt x="121" y="612"/>
                    <a:pt x="119" y="573"/>
                  </a:cubicBezTo>
                  <a:cubicBezTo>
                    <a:pt x="122" y="573"/>
                    <a:pt x="126" y="572"/>
                    <a:pt x="129" y="572"/>
                  </a:cubicBezTo>
                  <a:cubicBezTo>
                    <a:pt x="131" y="572"/>
                    <a:pt x="132" y="570"/>
                    <a:pt x="132" y="568"/>
                  </a:cubicBezTo>
                  <a:cubicBezTo>
                    <a:pt x="132" y="568"/>
                    <a:pt x="132" y="568"/>
                    <a:pt x="132" y="568"/>
                  </a:cubicBezTo>
                  <a:cubicBezTo>
                    <a:pt x="132" y="568"/>
                    <a:pt x="132" y="567"/>
                    <a:pt x="132" y="567"/>
                  </a:cubicBezTo>
                  <a:cubicBezTo>
                    <a:pt x="133" y="565"/>
                    <a:pt x="133" y="563"/>
                    <a:pt x="131" y="562"/>
                  </a:cubicBezTo>
                  <a:cubicBezTo>
                    <a:pt x="131" y="561"/>
                    <a:pt x="130" y="561"/>
                    <a:pt x="130" y="561"/>
                  </a:cubicBezTo>
                  <a:cubicBezTo>
                    <a:pt x="130" y="561"/>
                    <a:pt x="129" y="561"/>
                    <a:pt x="129" y="561"/>
                  </a:cubicBezTo>
                  <a:cubicBezTo>
                    <a:pt x="130" y="557"/>
                    <a:pt x="131" y="552"/>
                    <a:pt x="131" y="548"/>
                  </a:cubicBezTo>
                  <a:cubicBezTo>
                    <a:pt x="130" y="543"/>
                    <a:pt x="130" y="538"/>
                    <a:pt x="130" y="533"/>
                  </a:cubicBezTo>
                  <a:cubicBezTo>
                    <a:pt x="130" y="525"/>
                    <a:pt x="130" y="516"/>
                    <a:pt x="129" y="508"/>
                  </a:cubicBezTo>
                  <a:cubicBezTo>
                    <a:pt x="129" y="489"/>
                    <a:pt x="128" y="469"/>
                    <a:pt x="128" y="450"/>
                  </a:cubicBezTo>
                  <a:cubicBezTo>
                    <a:pt x="127" y="432"/>
                    <a:pt x="127" y="414"/>
                    <a:pt x="126" y="396"/>
                  </a:cubicBezTo>
                  <a:cubicBezTo>
                    <a:pt x="126" y="385"/>
                    <a:pt x="126" y="374"/>
                    <a:pt x="125" y="363"/>
                  </a:cubicBezTo>
                  <a:cubicBezTo>
                    <a:pt x="125" y="360"/>
                    <a:pt x="124" y="349"/>
                    <a:pt x="122" y="343"/>
                  </a:cubicBezTo>
                  <a:cubicBezTo>
                    <a:pt x="122" y="343"/>
                    <a:pt x="123" y="343"/>
                    <a:pt x="123" y="343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5" y="341"/>
                    <a:pt x="125" y="341"/>
                    <a:pt x="125" y="341"/>
                  </a:cubicBezTo>
                  <a:cubicBezTo>
                    <a:pt x="126" y="340"/>
                    <a:pt x="126" y="339"/>
                    <a:pt x="125" y="338"/>
                  </a:cubicBezTo>
                  <a:cubicBezTo>
                    <a:pt x="124" y="338"/>
                    <a:pt x="124" y="337"/>
                    <a:pt x="124" y="337"/>
                  </a:cubicBezTo>
                  <a:cubicBezTo>
                    <a:pt x="124" y="337"/>
                    <a:pt x="123" y="337"/>
                    <a:pt x="123" y="336"/>
                  </a:cubicBezTo>
                  <a:cubicBezTo>
                    <a:pt x="121" y="335"/>
                    <a:pt x="119" y="335"/>
                    <a:pt x="117" y="336"/>
                  </a:cubicBezTo>
                  <a:cubicBezTo>
                    <a:pt x="112" y="341"/>
                    <a:pt x="107" y="345"/>
                    <a:pt x="103" y="349"/>
                  </a:cubicBezTo>
                  <a:cubicBezTo>
                    <a:pt x="113" y="295"/>
                    <a:pt x="125" y="242"/>
                    <a:pt x="146" y="190"/>
                  </a:cubicBezTo>
                  <a:cubicBezTo>
                    <a:pt x="158" y="160"/>
                    <a:pt x="172" y="126"/>
                    <a:pt x="190" y="95"/>
                  </a:cubicBezTo>
                  <a:cubicBezTo>
                    <a:pt x="233" y="122"/>
                    <a:pt x="288" y="118"/>
                    <a:pt x="331" y="93"/>
                  </a:cubicBezTo>
                  <a:cubicBezTo>
                    <a:pt x="343" y="118"/>
                    <a:pt x="354" y="145"/>
                    <a:pt x="363" y="171"/>
                  </a:cubicBezTo>
                  <a:cubicBezTo>
                    <a:pt x="382" y="228"/>
                    <a:pt x="392" y="287"/>
                    <a:pt x="408" y="344"/>
                  </a:cubicBezTo>
                  <a:cubicBezTo>
                    <a:pt x="402" y="340"/>
                    <a:pt x="397" y="336"/>
                    <a:pt x="391" y="332"/>
                  </a:cubicBezTo>
                  <a:cubicBezTo>
                    <a:pt x="391" y="332"/>
                    <a:pt x="390" y="332"/>
                    <a:pt x="390" y="332"/>
                  </a:cubicBezTo>
                  <a:cubicBezTo>
                    <a:pt x="389" y="331"/>
                    <a:pt x="388" y="331"/>
                    <a:pt x="387" y="332"/>
                  </a:cubicBezTo>
                  <a:cubicBezTo>
                    <a:pt x="385" y="333"/>
                    <a:pt x="384" y="336"/>
                    <a:pt x="386" y="339"/>
                  </a:cubicBezTo>
                  <a:cubicBezTo>
                    <a:pt x="386" y="339"/>
                    <a:pt x="386" y="339"/>
                    <a:pt x="387" y="339"/>
                  </a:cubicBezTo>
                  <a:cubicBezTo>
                    <a:pt x="383" y="375"/>
                    <a:pt x="385" y="412"/>
                    <a:pt x="385" y="448"/>
                  </a:cubicBezTo>
                  <a:cubicBezTo>
                    <a:pt x="385" y="486"/>
                    <a:pt x="384" y="525"/>
                    <a:pt x="386" y="563"/>
                  </a:cubicBezTo>
                  <a:cubicBezTo>
                    <a:pt x="386" y="563"/>
                    <a:pt x="387" y="564"/>
                    <a:pt x="387" y="564"/>
                  </a:cubicBezTo>
                  <a:cubicBezTo>
                    <a:pt x="385" y="566"/>
                    <a:pt x="386" y="569"/>
                    <a:pt x="388" y="569"/>
                  </a:cubicBezTo>
                  <a:cubicBezTo>
                    <a:pt x="394" y="570"/>
                    <a:pt x="399" y="571"/>
                    <a:pt x="405" y="572"/>
                  </a:cubicBezTo>
                  <a:cubicBezTo>
                    <a:pt x="405" y="582"/>
                    <a:pt x="407" y="591"/>
                    <a:pt x="399" y="599"/>
                  </a:cubicBezTo>
                  <a:close/>
                  <a:moveTo>
                    <a:pt x="445" y="504"/>
                  </a:moveTo>
                  <a:cubicBezTo>
                    <a:pt x="463" y="513"/>
                    <a:pt x="482" y="523"/>
                    <a:pt x="501" y="531"/>
                  </a:cubicBezTo>
                  <a:cubicBezTo>
                    <a:pt x="500" y="538"/>
                    <a:pt x="500" y="545"/>
                    <a:pt x="500" y="552"/>
                  </a:cubicBezTo>
                  <a:cubicBezTo>
                    <a:pt x="491" y="544"/>
                    <a:pt x="479" y="540"/>
                    <a:pt x="468" y="535"/>
                  </a:cubicBezTo>
                  <a:cubicBezTo>
                    <a:pt x="462" y="532"/>
                    <a:pt x="456" y="530"/>
                    <a:pt x="451" y="527"/>
                  </a:cubicBezTo>
                  <a:cubicBezTo>
                    <a:pt x="448" y="526"/>
                    <a:pt x="445" y="523"/>
                    <a:pt x="442" y="522"/>
                  </a:cubicBezTo>
                  <a:cubicBezTo>
                    <a:pt x="442" y="522"/>
                    <a:pt x="442" y="522"/>
                    <a:pt x="442" y="522"/>
                  </a:cubicBezTo>
                  <a:cubicBezTo>
                    <a:pt x="441" y="522"/>
                    <a:pt x="441" y="522"/>
                    <a:pt x="440" y="522"/>
                  </a:cubicBezTo>
                  <a:cubicBezTo>
                    <a:pt x="440" y="521"/>
                    <a:pt x="439" y="522"/>
                    <a:pt x="439" y="523"/>
                  </a:cubicBezTo>
                  <a:cubicBezTo>
                    <a:pt x="439" y="523"/>
                    <a:pt x="439" y="523"/>
                    <a:pt x="439" y="523"/>
                  </a:cubicBezTo>
                  <a:cubicBezTo>
                    <a:pt x="439" y="523"/>
                    <a:pt x="439" y="523"/>
                    <a:pt x="439" y="523"/>
                  </a:cubicBezTo>
                  <a:cubicBezTo>
                    <a:pt x="459" y="533"/>
                    <a:pt x="480" y="543"/>
                    <a:pt x="499" y="554"/>
                  </a:cubicBezTo>
                  <a:cubicBezTo>
                    <a:pt x="500" y="554"/>
                    <a:pt x="500" y="554"/>
                    <a:pt x="500" y="554"/>
                  </a:cubicBezTo>
                  <a:cubicBezTo>
                    <a:pt x="500" y="558"/>
                    <a:pt x="500" y="561"/>
                    <a:pt x="500" y="565"/>
                  </a:cubicBezTo>
                  <a:cubicBezTo>
                    <a:pt x="499" y="565"/>
                    <a:pt x="498" y="564"/>
                    <a:pt x="497" y="564"/>
                  </a:cubicBezTo>
                  <a:cubicBezTo>
                    <a:pt x="495" y="565"/>
                    <a:pt x="493" y="565"/>
                    <a:pt x="491" y="566"/>
                  </a:cubicBezTo>
                  <a:cubicBezTo>
                    <a:pt x="490" y="565"/>
                    <a:pt x="490" y="565"/>
                    <a:pt x="489" y="564"/>
                  </a:cubicBezTo>
                  <a:cubicBezTo>
                    <a:pt x="488" y="563"/>
                    <a:pt x="487" y="565"/>
                    <a:pt x="488" y="565"/>
                  </a:cubicBezTo>
                  <a:cubicBezTo>
                    <a:pt x="483" y="560"/>
                    <a:pt x="469" y="558"/>
                    <a:pt x="462" y="555"/>
                  </a:cubicBezTo>
                  <a:cubicBezTo>
                    <a:pt x="453" y="552"/>
                    <a:pt x="444" y="548"/>
                    <a:pt x="434" y="544"/>
                  </a:cubicBezTo>
                  <a:cubicBezTo>
                    <a:pt x="434" y="544"/>
                    <a:pt x="433" y="545"/>
                    <a:pt x="434" y="545"/>
                  </a:cubicBezTo>
                  <a:cubicBezTo>
                    <a:pt x="450" y="553"/>
                    <a:pt x="467" y="560"/>
                    <a:pt x="485" y="566"/>
                  </a:cubicBezTo>
                  <a:cubicBezTo>
                    <a:pt x="479" y="567"/>
                    <a:pt x="474" y="567"/>
                    <a:pt x="469" y="566"/>
                  </a:cubicBezTo>
                  <a:cubicBezTo>
                    <a:pt x="456" y="561"/>
                    <a:pt x="442" y="558"/>
                    <a:pt x="429" y="553"/>
                  </a:cubicBezTo>
                  <a:cubicBezTo>
                    <a:pt x="428" y="552"/>
                    <a:pt x="427" y="554"/>
                    <a:pt x="428" y="555"/>
                  </a:cubicBezTo>
                  <a:cubicBezTo>
                    <a:pt x="438" y="558"/>
                    <a:pt x="448" y="563"/>
                    <a:pt x="458" y="566"/>
                  </a:cubicBezTo>
                  <a:cubicBezTo>
                    <a:pt x="454" y="566"/>
                    <a:pt x="449" y="566"/>
                    <a:pt x="444" y="565"/>
                  </a:cubicBezTo>
                  <a:cubicBezTo>
                    <a:pt x="438" y="565"/>
                    <a:pt x="400" y="560"/>
                    <a:pt x="394" y="562"/>
                  </a:cubicBezTo>
                  <a:cubicBezTo>
                    <a:pt x="395" y="558"/>
                    <a:pt x="395" y="553"/>
                    <a:pt x="395" y="549"/>
                  </a:cubicBezTo>
                  <a:cubicBezTo>
                    <a:pt x="401" y="555"/>
                    <a:pt x="411" y="561"/>
                    <a:pt x="419" y="563"/>
                  </a:cubicBezTo>
                  <a:cubicBezTo>
                    <a:pt x="420" y="563"/>
                    <a:pt x="421" y="561"/>
                    <a:pt x="420" y="561"/>
                  </a:cubicBezTo>
                  <a:cubicBezTo>
                    <a:pt x="416" y="559"/>
                    <a:pt x="411" y="557"/>
                    <a:pt x="407" y="555"/>
                  </a:cubicBezTo>
                  <a:cubicBezTo>
                    <a:pt x="403" y="553"/>
                    <a:pt x="399" y="550"/>
                    <a:pt x="395" y="547"/>
                  </a:cubicBezTo>
                  <a:cubicBezTo>
                    <a:pt x="395" y="547"/>
                    <a:pt x="395" y="547"/>
                    <a:pt x="395" y="547"/>
                  </a:cubicBezTo>
                  <a:cubicBezTo>
                    <a:pt x="395" y="544"/>
                    <a:pt x="395" y="541"/>
                    <a:pt x="395" y="537"/>
                  </a:cubicBezTo>
                  <a:cubicBezTo>
                    <a:pt x="405" y="544"/>
                    <a:pt x="416" y="551"/>
                    <a:pt x="426" y="557"/>
                  </a:cubicBezTo>
                  <a:cubicBezTo>
                    <a:pt x="427" y="557"/>
                    <a:pt x="428" y="556"/>
                    <a:pt x="427" y="555"/>
                  </a:cubicBezTo>
                  <a:cubicBezTo>
                    <a:pt x="417" y="548"/>
                    <a:pt x="406" y="542"/>
                    <a:pt x="395" y="535"/>
                  </a:cubicBezTo>
                  <a:cubicBezTo>
                    <a:pt x="395" y="532"/>
                    <a:pt x="395" y="528"/>
                    <a:pt x="395" y="525"/>
                  </a:cubicBezTo>
                  <a:cubicBezTo>
                    <a:pt x="406" y="533"/>
                    <a:pt x="418" y="542"/>
                    <a:pt x="429" y="549"/>
                  </a:cubicBezTo>
                  <a:cubicBezTo>
                    <a:pt x="430" y="550"/>
                    <a:pt x="432" y="548"/>
                    <a:pt x="431" y="548"/>
                  </a:cubicBezTo>
                  <a:cubicBezTo>
                    <a:pt x="420" y="539"/>
                    <a:pt x="407" y="531"/>
                    <a:pt x="396" y="523"/>
                  </a:cubicBezTo>
                  <a:cubicBezTo>
                    <a:pt x="396" y="523"/>
                    <a:pt x="395" y="523"/>
                    <a:pt x="395" y="523"/>
                  </a:cubicBezTo>
                  <a:cubicBezTo>
                    <a:pt x="395" y="520"/>
                    <a:pt x="395" y="517"/>
                    <a:pt x="395" y="514"/>
                  </a:cubicBezTo>
                  <a:cubicBezTo>
                    <a:pt x="407" y="522"/>
                    <a:pt x="420" y="530"/>
                    <a:pt x="432" y="538"/>
                  </a:cubicBezTo>
                  <a:cubicBezTo>
                    <a:pt x="434" y="539"/>
                    <a:pt x="435" y="537"/>
                    <a:pt x="433" y="536"/>
                  </a:cubicBezTo>
                  <a:cubicBezTo>
                    <a:pt x="421" y="527"/>
                    <a:pt x="408" y="520"/>
                    <a:pt x="395" y="512"/>
                  </a:cubicBezTo>
                  <a:cubicBezTo>
                    <a:pt x="395" y="509"/>
                    <a:pt x="395" y="505"/>
                    <a:pt x="395" y="502"/>
                  </a:cubicBezTo>
                  <a:cubicBezTo>
                    <a:pt x="408" y="511"/>
                    <a:pt x="421" y="520"/>
                    <a:pt x="434" y="528"/>
                  </a:cubicBezTo>
                  <a:cubicBezTo>
                    <a:pt x="435" y="528"/>
                    <a:pt x="436" y="527"/>
                    <a:pt x="436" y="526"/>
                  </a:cubicBezTo>
                  <a:cubicBezTo>
                    <a:pt x="423" y="516"/>
                    <a:pt x="409" y="507"/>
                    <a:pt x="395" y="500"/>
                  </a:cubicBezTo>
                  <a:cubicBezTo>
                    <a:pt x="395" y="494"/>
                    <a:pt x="395" y="488"/>
                    <a:pt x="395" y="482"/>
                  </a:cubicBezTo>
                  <a:cubicBezTo>
                    <a:pt x="408" y="491"/>
                    <a:pt x="422" y="501"/>
                    <a:pt x="436" y="509"/>
                  </a:cubicBezTo>
                  <a:cubicBezTo>
                    <a:pt x="437" y="510"/>
                    <a:pt x="438" y="508"/>
                    <a:pt x="437" y="507"/>
                  </a:cubicBezTo>
                  <a:cubicBezTo>
                    <a:pt x="424" y="497"/>
                    <a:pt x="409" y="488"/>
                    <a:pt x="395" y="479"/>
                  </a:cubicBezTo>
                  <a:cubicBezTo>
                    <a:pt x="395" y="475"/>
                    <a:pt x="395" y="471"/>
                    <a:pt x="394" y="467"/>
                  </a:cubicBezTo>
                  <a:cubicBezTo>
                    <a:pt x="409" y="479"/>
                    <a:pt x="425" y="490"/>
                    <a:pt x="442" y="498"/>
                  </a:cubicBezTo>
                  <a:cubicBezTo>
                    <a:pt x="443" y="499"/>
                    <a:pt x="444" y="497"/>
                    <a:pt x="443" y="496"/>
                  </a:cubicBezTo>
                  <a:cubicBezTo>
                    <a:pt x="426" y="486"/>
                    <a:pt x="410" y="476"/>
                    <a:pt x="395" y="464"/>
                  </a:cubicBezTo>
                  <a:cubicBezTo>
                    <a:pt x="395" y="464"/>
                    <a:pt x="395" y="464"/>
                    <a:pt x="394" y="464"/>
                  </a:cubicBezTo>
                  <a:cubicBezTo>
                    <a:pt x="394" y="460"/>
                    <a:pt x="394" y="456"/>
                    <a:pt x="394" y="453"/>
                  </a:cubicBezTo>
                  <a:cubicBezTo>
                    <a:pt x="408" y="464"/>
                    <a:pt x="423" y="476"/>
                    <a:pt x="440" y="485"/>
                  </a:cubicBezTo>
                  <a:cubicBezTo>
                    <a:pt x="441" y="485"/>
                    <a:pt x="442" y="484"/>
                    <a:pt x="441" y="483"/>
                  </a:cubicBezTo>
                  <a:cubicBezTo>
                    <a:pt x="426" y="471"/>
                    <a:pt x="410" y="461"/>
                    <a:pt x="395" y="450"/>
                  </a:cubicBezTo>
                  <a:cubicBezTo>
                    <a:pt x="395" y="450"/>
                    <a:pt x="395" y="450"/>
                    <a:pt x="394" y="450"/>
                  </a:cubicBezTo>
                  <a:cubicBezTo>
                    <a:pt x="394" y="449"/>
                    <a:pt x="394" y="448"/>
                    <a:pt x="394" y="448"/>
                  </a:cubicBezTo>
                  <a:cubicBezTo>
                    <a:pt x="394" y="446"/>
                    <a:pt x="394" y="444"/>
                    <a:pt x="394" y="443"/>
                  </a:cubicBezTo>
                  <a:cubicBezTo>
                    <a:pt x="411" y="455"/>
                    <a:pt x="428" y="468"/>
                    <a:pt x="446" y="479"/>
                  </a:cubicBezTo>
                  <a:cubicBezTo>
                    <a:pt x="447" y="480"/>
                    <a:pt x="449" y="478"/>
                    <a:pt x="447" y="477"/>
                  </a:cubicBezTo>
                  <a:cubicBezTo>
                    <a:pt x="430" y="463"/>
                    <a:pt x="412" y="452"/>
                    <a:pt x="394" y="440"/>
                  </a:cubicBezTo>
                  <a:cubicBezTo>
                    <a:pt x="394" y="437"/>
                    <a:pt x="394" y="434"/>
                    <a:pt x="394" y="432"/>
                  </a:cubicBezTo>
                  <a:cubicBezTo>
                    <a:pt x="411" y="443"/>
                    <a:pt x="428" y="455"/>
                    <a:pt x="446" y="466"/>
                  </a:cubicBezTo>
                  <a:cubicBezTo>
                    <a:pt x="448" y="467"/>
                    <a:pt x="449" y="465"/>
                    <a:pt x="448" y="464"/>
                  </a:cubicBezTo>
                  <a:cubicBezTo>
                    <a:pt x="447" y="463"/>
                    <a:pt x="446" y="461"/>
                    <a:pt x="445" y="460"/>
                  </a:cubicBezTo>
                  <a:cubicBezTo>
                    <a:pt x="444" y="459"/>
                    <a:pt x="443" y="460"/>
                    <a:pt x="443" y="460"/>
                  </a:cubicBezTo>
                  <a:cubicBezTo>
                    <a:pt x="427" y="449"/>
                    <a:pt x="411" y="438"/>
                    <a:pt x="394" y="428"/>
                  </a:cubicBezTo>
                  <a:cubicBezTo>
                    <a:pt x="394" y="417"/>
                    <a:pt x="394" y="406"/>
                    <a:pt x="394" y="395"/>
                  </a:cubicBezTo>
                  <a:cubicBezTo>
                    <a:pt x="410" y="409"/>
                    <a:pt x="428" y="423"/>
                    <a:pt x="446" y="434"/>
                  </a:cubicBezTo>
                  <a:cubicBezTo>
                    <a:pt x="448" y="434"/>
                    <a:pt x="449" y="433"/>
                    <a:pt x="448" y="432"/>
                  </a:cubicBezTo>
                  <a:cubicBezTo>
                    <a:pt x="431" y="417"/>
                    <a:pt x="412" y="404"/>
                    <a:pt x="394" y="391"/>
                  </a:cubicBezTo>
                  <a:cubicBezTo>
                    <a:pt x="394" y="388"/>
                    <a:pt x="394" y="384"/>
                    <a:pt x="394" y="381"/>
                  </a:cubicBezTo>
                  <a:cubicBezTo>
                    <a:pt x="403" y="388"/>
                    <a:pt x="412" y="396"/>
                    <a:pt x="421" y="403"/>
                  </a:cubicBezTo>
                  <a:cubicBezTo>
                    <a:pt x="426" y="406"/>
                    <a:pt x="431" y="410"/>
                    <a:pt x="436" y="413"/>
                  </a:cubicBezTo>
                  <a:cubicBezTo>
                    <a:pt x="439" y="416"/>
                    <a:pt x="442" y="419"/>
                    <a:pt x="446" y="420"/>
                  </a:cubicBezTo>
                  <a:cubicBezTo>
                    <a:pt x="447" y="420"/>
                    <a:pt x="447" y="419"/>
                    <a:pt x="448" y="419"/>
                  </a:cubicBezTo>
                  <a:cubicBezTo>
                    <a:pt x="448" y="418"/>
                    <a:pt x="448" y="418"/>
                    <a:pt x="448" y="418"/>
                  </a:cubicBezTo>
                  <a:cubicBezTo>
                    <a:pt x="448" y="416"/>
                    <a:pt x="446" y="416"/>
                    <a:pt x="445" y="417"/>
                  </a:cubicBezTo>
                  <a:cubicBezTo>
                    <a:pt x="446" y="416"/>
                    <a:pt x="397" y="380"/>
                    <a:pt x="394" y="378"/>
                  </a:cubicBezTo>
                  <a:cubicBezTo>
                    <a:pt x="394" y="377"/>
                    <a:pt x="394" y="377"/>
                    <a:pt x="394" y="377"/>
                  </a:cubicBezTo>
                  <a:cubicBezTo>
                    <a:pt x="394" y="374"/>
                    <a:pt x="393" y="371"/>
                    <a:pt x="393" y="367"/>
                  </a:cubicBezTo>
                  <a:cubicBezTo>
                    <a:pt x="404" y="377"/>
                    <a:pt x="416" y="386"/>
                    <a:pt x="428" y="395"/>
                  </a:cubicBezTo>
                  <a:cubicBezTo>
                    <a:pt x="431" y="398"/>
                    <a:pt x="441" y="409"/>
                    <a:pt x="447" y="408"/>
                  </a:cubicBezTo>
                  <a:cubicBezTo>
                    <a:pt x="447" y="408"/>
                    <a:pt x="447" y="407"/>
                    <a:pt x="448" y="407"/>
                  </a:cubicBezTo>
                  <a:cubicBezTo>
                    <a:pt x="459" y="413"/>
                    <a:pt x="470" y="421"/>
                    <a:pt x="481" y="427"/>
                  </a:cubicBezTo>
                  <a:cubicBezTo>
                    <a:pt x="484" y="429"/>
                    <a:pt x="494" y="437"/>
                    <a:pt x="499" y="436"/>
                  </a:cubicBezTo>
                  <a:cubicBezTo>
                    <a:pt x="499" y="439"/>
                    <a:pt x="499" y="442"/>
                    <a:pt x="499" y="444"/>
                  </a:cubicBezTo>
                  <a:cubicBezTo>
                    <a:pt x="484" y="436"/>
                    <a:pt x="469" y="428"/>
                    <a:pt x="454" y="420"/>
                  </a:cubicBezTo>
                  <a:cubicBezTo>
                    <a:pt x="452" y="419"/>
                    <a:pt x="451" y="421"/>
                    <a:pt x="452" y="422"/>
                  </a:cubicBezTo>
                  <a:cubicBezTo>
                    <a:pt x="467" y="431"/>
                    <a:pt x="483" y="441"/>
                    <a:pt x="499" y="447"/>
                  </a:cubicBezTo>
                  <a:cubicBezTo>
                    <a:pt x="499" y="450"/>
                    <a:pt x="500" y="454"/>
                    <a:pt x="500" y="457"/>
                  </a:cubicBezTo>
                  <a:cubicBezTo>
                    <a:pt x="485" y="449"/>
                    <a:pt x="469" y="441"/>
                    <a:pt x="455" y="433"/>
                  </a:cubicBezTo>
                  <a:cubicBezTo>
                    <a:pt x="453" y="432"/>
                    <a:pt x="452" y="434"/>
                    <a:pt x="453" y="435"/>
                  </a:cubicBezTo>
                  <a:cubicBezTo>
                    <a:pt x="468" y="444"/>
                    <a:pt x="484" y="453"/>
                    <a:pt x="500" y="460"/>
                  </a:cubicBezTo>
                  <a:cubicBezTo>
                    <a:pt x="500" y="464"/>
                    <a:pt x="500" y="468"/>
                    <a:pt x="500" y="471"/>
                  </a:cubicBezTo>
                  <a:cubicBezTo>
                    <a:pt x="484" y="462"/>
                    <a:pt x="468" y="454"/>
                    <a:pt x="453" y="444"/>
                  </a:cubicBezTo>
                  <a:cubicBezTo>
                    <a:pt x="451" y="443"/>
                    <a:pt x="450" y="446"/>
                    <a:pt x="451" y="447"/>
                  </a:cubicBezTo>
                  <a:cubicBezTo>
                    <a:pt x="466" y="457"/>
                    <a:pt x="483" y="468"/>
                    <a:pt x="500" y="474"/>
                  </a:cubicBezTo>
                  <a:cubicBezTo>
                    <a:pt x="500" y="478"/>
                    <a:pt x="500" y="482"/>
                    <a:pt x="500" y="486"/>
                  </a:cubicBezTo>
                  <a:cubicBezTo>
                    <a:pt x="484" y="478"/>
                    <a:pt x="468" y="470"/>
                    <a:pt x="452" y="461"/>
                  </a:cubicBezTo>
                  <a:cubicBezTo>
                    <a:pt x="451" y="460"/>
                    <a:pt x="450" y="462"/>
                    <a:pt x="451" y="462"/>
                  </a:cubicBezTo>
                  <a:cubicBezTo>
                    <a:pt x="466" y="473"/>
                    <a:pt x="483" y="482"/>
                    <a:pt x="500" y="488"/>
                  </a:cubicBezTo>
                  <a:cubicBezTo>
                    <a:pt x="500" y="502"/>
                    <a:pt x="501" y="515"/>
                    <a:pt x="501" y="529"/>
                  </a:cubicBezTo>
                  <a:cubicBezTo>
                    <a:pt x="483" y="519"/>
                    <a:pt x="465" y="511"/>
                    <a:pt x="446" y="502"/>
                  </a:cubicBezTo>
                  <a:cubicBezTo>
                    <a:pt x="445" y="502"/>
                    <a:pt x="444" y="503"/>
                    <a:pt x="445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-1252538" y="3159126"/>
              <a:ext cx="196850" cy="106363"/>
            </a:xfrm>
            <a:custGeom>
              <a:avLst/>
              <a:gdLst>
                <a:gd name="T0" fmla="*/ 44 w 46"/>
                <a:gd name="T1" fmla="*/ 22 h 25"/>
                <a:gd name="T2" fmla="*/ 8 w 46"/>
                <a:gd name="T3" fmla="*/ 1 h 25"/>
                <a:gd name="T4" fmla="*/ 7 w 46"/>
                <a:gd name="T5" fmla="*/ 4 h 25"/>
                <a:gd name="T6" fmla="*/ 12 w 46"/>
                <a:gd name="T7" fmla="*/ 7 h 25"/>
                <a:gd name="T8" fmla="*/ 4 w 46"/>
                <a:gd name="T9" fmla="*/ 3 h 25"/>
                <a:gd name="T10" fmla="*/ 2 w 46"/>
                <a:gd name="T11" fmla="*/ 6 h 25"/>
                <a:gd name="T12" fmla="*/ 16 w 46"/>
                <a:gd name="T13" fmla="*/ 12 h 25"/>
                <a:gd name="T14" fmla="*/ 17 w 46"/>
                <a:gd name="T15" fmla="*/ 11 h 25"/>
                <a:gd name="T16" fmla="*/ 43 w 46"/>
                <a:gd name="T17" fmla="*/ 25 h 25"/>
                <a:gd name="T18" fmla="*/ 44 w 46"/>
                <a:gd name="T19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5">
                  <a:moveTo>
                    <a:pt x="44" y="22"/>
                  </a:moveTo>
                  <a:cubicBezTo>
                    <a:pt x="32" y="15"/>
                    <a:pt x="20" y="9"/>
                    <a:pt x="8" y="1"/>
                  </a:cubicBezTo>
                  <a:cubicBezTo>
                    <a:pt x="7" y="0"/>
                    <a:pt x="5" y="3"/>
                    <a:pt x="7" y="4"/>
                  </a:cubicBezTo>
                  <a:cubicBezTo>
                    <a:pt x="8" y="5"/>
                    <a:pt x="10" y="6"/>
                    <a:pt x="12" y="7"/>
                  </a:cubicBezTo>
                  <a:cubicBezTo>
                    <a:pt x="9" y="6"/>
                    <a:pt x="6" y="4"/>
                    <a:pt x="4" y="3"/>
                  </a:cubicBezTo>
                  <a:cubicBezTo>
                    <a:pt x="2" y="1"/>
                    <a:pt x="0" y="5"/>
                    <a:pt x="2" y="6"/>
                  </a:cubicBezTo>
                  <a:cubicBezTo>
                    <a:pt x="6" y="9"/>
                    <a:pt x="11" y="12"/>
                    <a:pt x="16" y="12"/>
                  </a:cubicBezTo>
                  <a:cubicBezTo>
                    <a:pt x="17" y="13"/>
                    <a:pt x="17" y="12"/>
                    <a:pt x="17" y="11"/>
                  </a:cubicBezTo>
                  <a:cubicBezTo>
                    <a:pt x="25" y="16"/>
                    <a:pt x="34" y="21"/>
                    <a:pt x="43" y="25"/>
                  </a:cubicBezTo>
                  <a:cubicBezTo>
                    <a:pt x="45" y="25"/>
                    <a:pt x="46" y="23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306388" y="3792538"/>
              <a:ext cx="255588" cy="131763"/>
            </a:xfrm>
            <a:custGeom>
              <a:avLst/>
              <a:gdLst>
                <a:gd name="T0" fmla="*/ 59 w 60"/>
                <a:gd name="T1" fmla="*/ 28 h 31"/>
                <a:gd name="T2" fmla="*/ 52 w 60"/>
                <a:gd name="T3" fmla="*/ 23 h 31"/>
                <a:gd name="T4" fmla="*/ 50 w 60"/>
                <a:gd name="T5" fmla="*/ 24 h 31"/>
                <a:gd name="T6" fmla="*/ 1 w 60"/>
                <a:gd name="T7" fmla="*/ 1 h 31"/>
                <a:gd name="T8" fmla="*/ 0 w 60"/>
                <a:gd name="T9" fmla="*/ 2 h 31"/>
                <a:gd name="T10" fmla="*/ 58 w 60"/>
                <a:gd name="T11" fmla="*/ 30 h 31"/>
                <a:gd name="T12" fmla="*/ 59 w 60"/>
                <a:gd name="T13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1">
                  <a:moveTo>
                    <a:pt x="59" y="28"/>
                  </a:moveTo>
                  <a:cubicBezTo>
                    <a:pt x="57" y="26"/>
                    <a:pt x="55" y="24"/>
                    <a:pt x="52" y="23"/>
                  </a:cubicBezTo>
                  <a:cubicBezTo>
                    <a:pt x="51" y="22"/>
                    <a:pt x="50" y="23"/>
                    <a:pt x="50" y="24"/>
                  </a:cubicBezTo>
                  <a:cubicBezTo>
                    <a:pt x="34" y="17"/>
                    <a:pt x="17" y="9"/>
                    <a:pt x="1" y="1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19" y="12"/>
                    <a:pt x="38" y="22"/>
                    <a:pt x="58" y="30"/>
                  </a:cubicBezTo>
                  <a:cubicBezTo>
                    <a:pt x="59" y="31"/>
                    <a:pt x="60" y="29"/>
                    <a:pt x="5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314325" y="3711576"/>
              <a:ext cx="247650" cy="115888"/>
            </a:xfrm>
            <a:custGeom>
              <a:avLst/>
              <a:gdLst>
                <a:gd name="T0" fmla="*/ 58 w 58"/>
                <a:gd name="T1" fmla="*/ 25 h 27"/>
                <a:gd name="T2" fmla="*/ 2 w 58"/>
                <a:gd name="T3" fmla="*/ 0 h 27"/>
                <a:gd name="T4" fmla="*/ 1 w 58"/>
                <a:gd name="T5" fmla="*/ 2 h 27"/>
                <a:gd name="T6" fmla="*/ 5 w 58"/>
                <a:gd name="T7" fmla="*/ 4 h 27"/>
                <a:gd name="T8" fmla="*/ 5 w 58"/>
                <a:gd name="T9" fmla="*/ 3 h 27"/>
                <a:gd name="T10" fmla="*/ 57 w 58"/>
                <a:gd name="T11" fmla="*/ 27 h 27"/>
                <a:gd name="T12" fmla="*/ 58 w 58"/>
                <a:gd name="T13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7">
                  <a:moveTo>
                    <a:pt x="58" y="25"/>
                  </a:moveTo>
                  <a:cubicBezTo>
                    <a:pt x="39" y="17"/>
                    <a:pt x="20" y="9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5" y="5"/>
                    <a:pt x="6" y="4"/>
                    <a:pt x="5" y="3"/>
                  </a:cubicBezTo>
                  <a:cubicBezTo>
                    <a:pt x="17" y="13"/>
                    <a:pt x="40" y="22"/>
                    <a:pt x="57" y="27"/>
                  </a:cubicBezTo>
                  <a:cubicBezTo>
                    <a:pt x="58" y="27"/>
                    <a:pt x="58" y="26"/>
                    <a:pt x="5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327025" y="3605213"/>
              <a:ext cx="247650" cy="128588"/>
            </a:xfrm>
            <a:custGeom>
              <a:avLst/>
              <a:gdLst>
                <a:gd name="T0" fmla="*/ 56 w 58"/>
                <a:gd name="T1" fmla="*/ 27 h 30"/>
                <a:gd name="T2" fmla="*/ 20 w 58"/>
                <a:gd name="T3" fmla="*/ 10 h 30"/>
                <a:gd name="T4" fmla="*/ 1 w 58"/>
                <a:gd name="T5" fmla="*/ 2 h 30"/>
                <a:gd name="T6" fmla="*/ 0 w 58"/>
                <a:gd name="T7" fmla="*/ 2 h 30"/>
                <a:gd name="T8" fmla="*/ 0 w 58"/>
                <a:gd name="T9" fmla="*/ 3 h 30"/>
                <a:gd name="T10" fmla="*/ 1 w 58"/>
                <a:gd name="T11" fmla="*/ 4 h 30"/>
                <a:gd name="T12" fmla="*/ 2 w 58"/>
                <a:gd name="T13" fmla="*/ 4 h 30"/>
                <a:gd name="T14" fmla="*/ 2 w 58"/>
                <a:gd name="T15" fmla="*/ 3 h 30"/>
                <a:gd name="T16" fmla="*/ 10 w 58"/>
                <a:gd name="T17" fmla="*/ 7 h 30"/>
                <a:gd name="T18" fmla="*/ 17 w 58"/>
                <a:gd name="T19" fmla="*/ 11 h 30"/>
                <a:gd name="T20" fmla="*/ 29 w 58"/>
                <a:gd name="T21" fmla="*/ 17 h 30"/>
                <a:gd name="T22" fmla="*/ 55 w 58"/>
                <a:gd name="T23" fmla="*/ 29 h 30"/>
                <a:gd name="T24" fmla="*/ 56 w 58"/>
                <a:gd name="T2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30">
                  <a:moveTo>
                    <a:pt x="56" y="27"/>
                  </a:moveTo>
                  <a:cubicBezTo>
                    <a:pt x="45" y="21"/>
                    <a:pt x="33" y="15"/>
                    <a:pt x="20" y="10"/>
                  </a:cubicBezTo>
                  <a:cubicBezTo>
                    <a:pt x="16" y="7"/>
                    <a:pt x="6" y="0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5" y="5"/>
                    <a:pt x="7" y="6"/>
                    <a:pt x="10" y="7"/>
                  </a:cubicBezTo>
                  <a:cubicBezTo>
                    <a:pt x="12" y="8"/>
                    <a:pt x="15" y="10"/>
                    <a:pt x="17" y="11"/>
                  </a:cubicBezTo>
                  <a:cubicBezTo>
                    <a:pt x="21" y="13"/>
                    <a:pt x="25" y="15"/>
                    <a:pt x="29" y="17"/>
                  </a:cubicBezTo>
                  <a:cubicBezTo>
                    <a:pt x="38" y="21"/>
                    <a:pt x="46" y="25"/>
                    <a:pt x="55" y="29"/>
                  </a:cubicBezTo>
                  <a:cubicBezTo>
                    <a:pt x="57" y="30"/>
                    <a:pt x="58" y="28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344488" y="3554413"/>
              <a:ext cx="230188" cy="123825"/>
            </a:xfrm>
            <a:custGeom>
              <a:avLst/>
              <a:gdLst>
                <a:gd name="T0" fmla="*/ 52 w 54"/>
                <a:gd name="T1" fmla="*/ 26 h 29"/>
                <a:gd name="T2" fmla="*/ 3 w 54"/>
                <a:gd name="T3" fmla="*/ 1 h 29"/>
                <a:gd name="T4" fmla="*/ 2 w 54"/>
                <a:gd name="T5" fmla="*/ 3 h 29"/>
                <a:gd name="T6" fmla="*/ 52 w 54"/>
                <a:gd name="T7" fmla="*/ 29 h 29"/>
                <a:gd name="T8" fmla="*/ 52 w 54"/>
                <a:gd name="T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52" y="26"/>
                  </a:moveTo>
                  <a:cubicBezTo>
                    <a:pt x="35" y="19"/>
                    <a:pt x="18" y="12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7" y="14"/>
                    <a:pt x="34" y="24"/>
                    <a:pt x="52" y="29"/>
                  </a:cubicBezTo>
                  <a:cubicBezTo>
                    <a:pt x="53" y="29"/>
                    <a:pt x="54" y="27"/>
                    <a:pt x="5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136525" y="3614738"/>
              <a:ext cx="173038" cy="127000"/>
            </a:xfrm>
            <a:custGeom>
              <a:avLst/>
              <a:gdLst>
                <a:gd name="T0" fmla="*/ 39 w 41"/>
                <a:gd name="T1" fmla="*/ 27 h 30"/>
                <a:gd name="T2" fmla="*/ 22 w 41"/>
                <a:gd name="T3" fmla="*/ 15 h 30"/>
                <a:gd name="T4" fmla="*/ 2 w 41"/>
                <a:gd name="T5" fmla="*/ 1 h 30"/>
                <a:gd name="T6" fmla="*/ 1 w 41"/>
                <a:gd name="T7" fmla="*/ 3 h 30"/>
                <a:gd name="T8" fmla="*/ 22 w 41"/>
                <a:gd name="T9" fmla="*/ 19 h 30"/>
                <a:gd name="T10" fmla="*/ 38 w 41"/>
                <a:gd name="T11" fmla="*/ 29 h 30"/>
                <a:gd name="T12" fmla="*/ 39 w 41"/>
                <a:gd name="T13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0">
                  <a:moveTo>
                    <a:pt x="39" y="27"/>
                  </a:moveTo>
                  <a:cubicBezTo>
                    <a:pt x="33" y="24"/>
                    <a:pt x="27" y="19"/>
                    <a:pt x="22" y="15"/>
                  </a:cubicBezTo>
                  <a:cubicBezTo>
                    <a:pt x="15" y="11"/>
                    <a:pt x="9" y="6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8" y="8"/>
                    <a:pt x="15" y="13"/>
                    <a:pt x="22" y="19"/>
                  </a:cubicBezTo>
                  <a:cubicBezTo>
                    <a:pt x="27" y="22"/>
                    <a:pt x="32" y="28"/>
                    <a:pt x="38" y="29"/>
                  </a:cubicBezTo>
                  <a:cubicBezTo>
                    <a:pt x="40" y="30"/>
                    <a:pt x="41" y="28"/>
                    <a:pt x="3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127000" y="3278188"/>
              <a:ext cx="247650" cy="174625"/>
            </a:xfrm>
            <a:custGeom>
              <a:avLst/>
              <a:gdLst>
                <a:gd name="T0" fmla="*/ 57 w 58"/>
                <a:gd name="T1" fmla="*/ 39 h 41"/>
                <a:gd name="T2" fmla="*/ 30 w 58"/>
                <a:gd name="T3" fmla="*/ 21 h 41"/>
                <a:gd name="T4" fmla="*/ 3 w 58"/>
                <a:gd name="T5" fmla="*/ 1 h 41"/>
                <a:gd name="T6" fmla="*/ 0 w 58"/>
                <a:gd name="T7" fmla="*/ 2 h 41"/>
                <a:gd name="T8" fmla="*/ 20 w 58"/>
                <a:gd name="T9" fmla="*/ 19 h 41"/>
                <a:gd name="T10" fmla="*/ 56 w 58"/>
                <a:gd name="T11" fmla="*/ 41 h 41"/>
                <a:gd name="T12" fmla="*/ 57 w 58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1">
                  <a:moveTo>
                    <a:pt x="57" y="39"/>
                  </a:moveTo>
                  <a:cubicBezTo>
                    <a:pt x="48" y="33"/>
                    <a:pt x="39" y="27"/>
                    <a:pt x="30" y="21"/>
                  </a:cubicBezTo>
                  <a:cubicBezTo>
                    <a:pt x="22" y="17"/>
                    <a:pt x="6" y="10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3" y="10"/>
                    <a:pt x="14" y="14"/>
                    <a:pt x="20" y="19"/>
                  </a:cubicBezTo>
                  <a:cubicBezTo>
                    <a:pt x="31" y="27"/>
                    <a:pt x="43" y="35"/>
                    <a:pt x="56" y="41"/>
                  </a:cubicBezTo>
                  <a:cubicBezTo>
                    <a:pt x="57" y="41"/>
                    <a:pt x="58" y="40"/>
                    <a:pt x="5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-442913" y="1722438"/>
              <a:ext cx="258763" cy="144463"/>
            </a:xfrm>
            <a:custGeom>
              <a:avLst/>
              <a:gdLst>
                <a:gd name="T0" fmla="*/ 61 w 61"/>
                <a:gd name="T1" fmla="*/ 32 h 34"/>
                <a:gd name="T2" fmla="*/ 59 w 61"/>
                <a:gd name="T3" fmla="*/ 30 h 34"/>
                <a:gd name="T4" fmla="*/ 57 w 61"/>
                <a:gd name="T5" fmla="*/ 30 h 34"/>
                <a:gd name="T6" fmla="*/ 3 w 61"/>
                <a:gd name="T7" fmla="*/ 1 h 34"/>
                <a:gd name="T8" fmla="*/ 2 w 61"/>
                <a:gd name="T9" fmla="*/ 3 h 34"/>
                <a:gd name="T10" fmla="*/ 59 w 61"/>
                <a:gd name="T11" fmla="*/ 34 h 34"/>
                <a:gd name="T12" fmla="*/ 61 w 61"/>
                <a:gd name="T1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4">
                  <a:moveTo>
                    <a:pt x="61" y="32"/>
                  </a:moveTo>
                  <a:cubicBezTo>
                    <a:pt x="60" y="31"/>
                    <a:pt x="60" y="31"/>
                    <a:pt x="59" y="30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0" y="19"/>
                    <a:pt x="21" y="10"/>
                    <a:pt x="3" y="1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1" y="13"/>
                    <a:pt x="40" y="24"/>
                    <a:pt x="59" y="34"/>
                  </a:cubicBezTo>
                  <a:cubicBezTo>
                    <a:pt x="60" y="34"/>
                    <a:pt x="61" y="33"/>
                    <a:pt x="6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-427038" y="1687513"/>
              <a:ext cx="234950" cy="153988"/>
            </a:xfrm>
            <a:custGeom>
              <a:avLst/>
              <a:gdLst>
                <a:gd name="T0" fmla="*/ 54 w 55"/>
                <a:gd name="T1" fmla="*/ 33 h 36"/>
                <a:gd name="T2" fmla="*/ 2 w 55"/>
                <a:gd name="T3" fmla="*/ 0 h 36"/>
                <a:gd name="T4" fmla="*/ 1 w 55"/>
                <a:gd name="T5" fmla="*/ 2 h 36"/>
                <a:gd name="T6" fmla="*/ 53 w 55"/>
                <a:gd name="T7" fmla="*/ 35 h 36"/>
                <a:gd name="T8" fmla="*/ 54 w 55"/>
                <a:gd name="T9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6">
                  <a:moveTo>
                    <a:pt x="54" y="33"/>
                  </a:moveTo>
                  <a:cubicBezTo>
                    <a:pt x="38" y="21"/>
                    <a:pt x="20" y="1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9" y="12"/>
                    <a:pt x="35" y="24"/>
                    <a:pt x="53" y="35"/>
                  </a:cubicBezTo>
                  <a:cubicBezTo>
                    <a:pt x="54" y="36"/>
                    <a:pt x="55" y="34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484563" y="549571"/>
            <a:ext cx="2243862" cy="3926883"/>
            <a:chOff x="1426707" y="412452"/>
            <a:chExt cx="2474733" cy="4321473"/>
          </a:xfrm>
        </p:grpSpPr>
        <p:pic>
          <p:nvPicPr>
            <p:cNvPr id="17" name="Picture 4" descr="iPhone-5-(black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6707" y="412452"/>
              <a:ext cx="2474733" cy="432147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" r="52614" b="1635"/>
            <a:stretch>
              <a:fillRect/>
            </a:stretch>
          </p:blipFill>
          <p:spPr bwMode="auto">
            <a:xfrm>
              <a:off x="1631562" y="1023357"/>
              <a:ext cx="2125097" cy="3099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7" y="1104695"/>
            <a:ext cx="1926844" cy="2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7"/>
          <a:stretch>
            <a:fillRect/>
          </a:stretch>
        </p:blipFill>
        <p:spPr bwMode="auto">
          <a:xfrm>
            <a:off x="1670307" y="1104695"/>
            <a:ext cx="1926844" cy="2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7" y="1104695"/>
            <a:ext cx="1926844" cy="2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5036820" y="1153023"/>
            <a:ext cx="3108960" cy="2179692"/>
            <a:chOff x="4011663" y="1646873"/>
            <a:chExt cx="2472957" cy="1567180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4011663" y="1646873"/>
              <a:ext cx="2472957" cy="1567180"/>
            </a:xfrm>
            <a:custGeom>
              <a:avLst/>
              <a:gdLst>
                <a:gd name="T0" fmla="*/ 942 w 948"/>
                <a:gd name="T1" fmla="*/ 384 h 609"/>
                <a:gd name="T2" fmla="*/ 845 w 948"/>
                <a:gd name="T3" fmla="*/ 300 h 609"/>
                <a:gd name="T4" fmla="*/ 906 w 948"/>
                <a:gd name="T5" fmla="*/ 173 h 609"/>
                <a:gd name="T6" fmla="*/ 899 w 948"/>
                <a:gd name="T7" fmla="*/ 164 h 609"/>
                <a:gd name="T8" fmla="*/ 797 w 948"/>
                <a:gd name="T9" fmla="*/ 94 h 609"/>
                <a:gd name="T10" fmla="*/ 790 w 948"/>
                <a:gd name="T11" fmla="*/ 85 h 609"/>
                <a:gd name="T12" fmla="*/ 726 w 948"/>
                <a:gd name="T13" fmla="*/ 11 h 609"/>
                <a:gd name="T14" fmla="*/ 716 w 948"/>
                <a:gd name="T15" fmla="*/ 5 h 609"/>
                <a:gd name="T16" fmla="*/ 608 w 948"/>
                <a:gd name="T17" fmla="*/ 82 h 609"/>
                <a:gd name="T18" fmla="*/ 547 w 948"/>
                <a:gd name="T19" fmla="*/ 80 h 609"/>
                <a:gd name="T20" fmla="*/ 510 w 948"/>
                <a:gd name="T21" fmla="*/ 12 h 609"/>
                <a:gd name="T22" fmla="*/ 500 w 948"/>
                <a:gd name="T23" fmla="*/ 10 h 609"/>
                <a:gd name="T24" fmla="*/ 434 w 948"/>
                <a:gd name="T25" fmla="*/ 91 h 609"/>
                <a:gd name="T26" fmla="*/ 314 w 948"/>
                <a:gd name="T27" fmla="*/ 49 h 609"/>
                <a:gd name="T28" fmla="*/ 312 w 948"/>
                <a:gd name="T29" fmla="*/ 46 h 609"/>
                <a:gd name="T30" fmla="*/ 304 w 948"/>
                <a:gd name="T31" fmla="*/ 46 h 609"/>
                <a:gd name="T32" fmla="*/ 157 w 948"/>
                <a:gd name="T33" fmla="*/ 26 h 609"/>
                <a:gd name="T34" fmla="*/ 149 w 948"/>
                <a:gd name="T35" fmla="*/ 32 h 609"/>
                <a:gd name="T36" fmla="*/ 47 w 948"/>
                <a:gd name="T37" fmla="*/ 181 h 609"/>
                <a:gd name="T38" fmla="*/ 43 w 948"/>
                <a:gd name="T39" fmla="*/ 189 h 609"/>
                <a:gd name="T40" fmla="*/ 5 w 948"/>
                <a:gd name="T41" fmla="*/ 391 h 609"/>
                <a:gd name="T42" fmla="*/ 7 w 948"/>
                <a:gd name="T43" fmla="*/ 401 h 609"/>
                <a:gd name="T44" fmla="*/ 117 w 948"/>
                <a:gd name="T45" fmla="*/ 513 h 609"/>
                <a:gd name="T46" fmla="*/ 126 w 948"/>
                <a:gd name="T47" fmla="*/ 515 h 609"/>
                <a:gd name="T48" fmla="*/ 290 w 948"/>
                <a:gd name="T49" fmla="*/ 605 h 609"/>
                <a:gd name="T50" fmla="*/ 300 w 948"/>
                <a:gd name="T51" fmla="*/ 606 h 609"/>
                <a:gd name="T52" fmla="*/ 394 w 948"/>
                <a:gd name="T53" fmla="*/ 536 h 609"/>
                <a:gd name="T54" fmla="*/ 480 w 948"/>
                <a:gd name="T55" fmla="*/ 592 h 609"/>
                <a:gd name="T56" fmla="*/ 491 w 948"/>
                <a:gd name="T57" fmla="*/ 592 h 609"/>
                <a:gd name="T58" fmla="*/ 606 w 948"/>
                <a:gd name="T59" fmla="*/ 601 h 609"/>
                <a:gd name="T60" fmla="*/ 616 w 948"/>
                <a:gd name="T61" fmla="*/ 604 h 609"/>
                <a:gd name="T62" fmla="*/ 683 w 948"/>
                <a:gd name="T63" fmla="*/ 538 h 609"/>
                <a:gd name="T64" fmla="*/ 769 w 948"/>
                <a:gd name="T65" fmla="*/ 583 h 609"/>
                <a:gd name="T66" fmla="*/ 779 w 948"/>
                <a:gd name="T67" fmla="*/ 582 h 609"/>
                <a:gd name="T68" fmla="*/ 833 w 948"/>
                <a:gd name="T69" fmla="*/ 447 h 609"/>
                <a:gd name="T70" fmla="*/ 887 w 948"/>
                <a:gd name="T71" fmla="*/ 407 h 609"/>
                <a:gd name="T72" fmla="*/ 924 w 948"/>
                <a:gd name="T73" fmla="*/ 393 h 609"/>
                <a:gd name="T74" fmla="*/ 941 w 948"/>
                <a:gd name="T75" fmla="*/ 395 h 609"/>
                <a:gd name="T76" fmla="*/ 942 w 948"/>
                <a:gd name="T77" fmla="*/ 384 h 609"/>
                <a:gd name="T78" fmla="*/ 831 w 948"/>
                <a:gd name="T79" fmla="*/ 434 h 609"/>
                <a:gd name="T80" fmla="*/ 769 w 948"/>
                <a:gd name="T81" fmla="*/ 553 h 609"/>
                <a:gd name="T82" fmla="*/ 701 w 948"/>
                <a:gd name="T83" fmla="*/ 525 h 609"/>
                <a:gd name="T84" fmla="*/ 614 w 948"/>
                <a:gd name="T85" fmla="*/ 584 h 609"/>
                <a:gd name="T86" fmla="*/ 485 w 948"/>
                <a:gd name="T87" fmla="*/ 572 h 609"/>
                <a:gd name="T88" fmla="*/ 400 w 948"/>
                <a:gd name="T89" fmla="*/ 525 h 609"/>
                <a:gd name="T90" fmla="*/ 297 w 948"/>
                <a:gd name="T91" fmla="*/ 591 h 609"/>
                <a:gd name="T92" fmla="*/ 125 w 948"/>
                <a:gd name="T93" fmla="*/ 500 h 609"/>
                <a:gd name="T94" fmla="*/ 26 w 948"/>
                <a:gd name="T95" fmla="*/ 393 h 609"/>
                <a:gd name="T96" fmla="*/ 56 w 948"/>
                <a:gd name="T97" fmla="*/ 192 h 609"/>
                <a:gd name="T98" fmla="*/ 163 w 948"/>
                <a:gd name="T99" fmla="*/ 43 h 609"/>
                <a:gd name="T100" fmla="*/ 309 w 948"/>
                <a:gd name="T101" fmla="*/ 57 h 609"/>
                <a:gd name="T102" fmla="*/ 414 w 948"/>
                <a:gd name="T103" fmla="*/ 109 h 609"/>
                <a:gd name="T104" fmla="*/ 502 w 948"/>
                <a:gd name="T105" fmla="*/ 30 h 609"/>
                <a:gd name="T106" fmla="*/ 592 w 948"/>
                <a:gd name="T107" fmla="*/ 97 h 609"/>
                <a:gd name="T108" fmla="*/ 712 w 948"/>
                <a:gd name="T109" fmla="*/ 28 h 609"/>
                <a:gd name="T110" fmla="*/ 776 w 948"/>
                <a:gd name="T111" fmla="*/ 107 h 609"/>
                <a:gd name="T112" fmla="*/ 794 w 948"/>
                <a:gd name="T113" fmla="*/ 172 h 609"/>
                <a:gd name="T114" fmla="*/ 880 w 948"/>
                <a:gd name="T115" fmla="*/ 184 h 609"/>
                <a:gd name="T116" fmla="*/ 834 w 948"/>
                <a:gd name="T117" fmla="*/ 307 h 609"/>
                <a:gd name="T118" fmla="*/ 910 w 948"/>
                <a:gd name="T119" fmla="*/ 386 h 609"/>
                <a:gd name="T120" fmla="*/ 893 w 948"/>
                <a:gd name="T121" fmla="*/ 392 h 609"/>
                <a:gd name="T122" fmla="*/ 831 w 948"/>
                <a:gd name="T123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8" h="609">
                  <a:moveTo>
                    <a:pt x="942" y="384"/>
                  </a:moveTo>
                  <a:cubicBezTo>
                    <a:pt x="899" y="372"/>
                    <a:pt x="850" y="350"/>
                    <a:pt x="845" y="300"/>
                  </a:cubicBezTo>
                  <a:cubicBezTo>
                    <a:pt x="840" y="254"/>
                    <a:pt x="875" y="204"/>
                    <a:pt x="906" y="173"/>
                  </a:cubicBezTo>
                  <a:cubicBezTo>
                    <a:pt x="911" y="169"/>
                    <a:pt x="905" y="161"/>
                    <a:pt x="899" y="164"/>
                  </a:cubicBezTo>
                  <a:cubicBezTo>
                    <a:pt x="849" y="192"/>
                    <a:pt x="743" y="164"/>
                    <a:pt x="797" y="94"/>
                  </a:cubicBezTo>
                  <a:cubicBezTo>
                    <a:pt x="801" y="90"/>
                    <a:pt x="796" y="81"/>
                    <a:pt x="790" y="85"/>
                  </a:cubicBezTo>
                  <a:cubicBezTo>
                    <a:pt x="736" y="126"/>
                    <a:pt x="716" y="53"/>
                    <a:pt x="726" y="11"/>
                  </a:cubicBezTo>
                  <a:cubicBezTo>
                    <a:pt x="728" y="5"/>
                    <a:pt x="720" y="0"/>
                    <a:pt x="716" y="5"/>
                  </a:cubicBezTo>
                  <a:cubicBezTo>
                    <a:pt x="688" y="39"/>
                    <a:pt x="650" y="68"/>
                    <a:pt x="608" y="82"/>
                  </a:cubicBezTo>
                  <a:cubicBezTo>
                    <a:pt x="588" y="88"/>
                    <a:pt x="566" y="90"/>
                    <a:pt x="547" y="80"/>
                  </a:cubicBezTo>
                  <a:cubicBezTo>
                    <a:pt x="522" y="68"/>
                    <a:pt x="514" y="37"/>
                    <a:pt x="510" y="12"/>
                  </a:cubicBezTo>
                  <a:cubicBezTo>
                    <a:pt x="509" y="7"/>
                    <a:pt x="502" y="6"/>
                    <a:pt x="500" y="10"/>
                  </a:cubicBezTo>
                  <a:cubicBezTo>
                    <a:pt x="483" y="42"/>
                    <a:pt x="466" y="74"/>
                    <a:pt x="434" y="91"/>
                  </a:cubicBezTo>
                  <a:cubicBezTo>
                    <a:pt x="391" y="114"/>
                    <a:pt x="330" y="95"/>
                    <a:pt x="314" y="49"/>
                  </a:cubicBezTo>
                  <a:cubicBezTo>
                    <a:pt x="314" y="47"/>
                    <a:pt x="313" y="47"/>
                    <a:pt x="312" y="46"/>
                  </a:cubicBezTo>
                  <a:cubicBezTo>
                    <a:pt x="310" y="44"/>
                    <a:pt x="307" y="43"/>
                    <a:pt x="304" y="46"/>
                  </a:cubicBezTo>
                  <a:cubicBezTo>
                    <a:pt x="268" y="87"/>
                    <a:pt x="192" y="53"/>
                    <a:pt x="157" y="26"/>
                  </a:cubicBezTo>
                  <a:cubicBezTo>
                    <a:pt x="153" y="23"/>
                    <a:pt x="148" y="28"/>
                    <a:pt x="149" y="32"/>
                  </a:cubicBezTo>
                  <a:cubicBezTo>
                    <a:pt x="170" y="98"/>
                    <a:pt x="125" y="189"/>
                    <a:pt x="47" y="181"/>
                  </a:cubicBezTo>
                  <a:cubicBezTo>
                    <a:pt x="43" y="181"/>
                    <a:pt x="41" y="186"/>
                    <a:pt x="43" y="189"/>
                  </a:cubicBezTo>
                  <a:cubicBezTo>
                    <a:pt x="78" y="254"/>
                    <a:pt x="89" y="358"/>
                    <a:pt x="5" y="391"/>
                  </a:cubicBezTo>
                  <a:cubicBezTo>
                    <a:pt x="0" y="393"/>
                    <a:pt x="0" y="401"/>
                    <a:pt x="7" y="401"/>
                  </a:cubicBezTo>
                  <a:cubicBezTo>
                    <a:pt x="74" y="405"/>
                    <a:pt x="104" y="451"/>
                    <a:pt x="117" y="513"/>
                  </a:cubicBezTo>
                  <a:cubicBezTo>
                    <a:pt x="118" y="517"/>
                    <a:pt x="123" y="518"/>
                    <a:pt x="126" y="515"/>
                  </a:cubicBezTo>
                  <a:cubicBezTo>
                    <a:pt x="193" y="438"/>
                    <a:pt x="273" y="536"/>
                    <a:pt x="290" y="605"/>
                  </a:cubicBezTo>
                  <a:cubicBezTo>
                    <a:pt x="291" y="609"/>
                    <a:pt x="297" y="609"/>
                    <a:pt x="300" y="606"/>
                  </a:cubicBezTo>
                  <a:cubicBezTo>
                    <a:pt x="325" y="572"/>
                    <a:pt x="348" y="537"/>
                    <a:pt x="394" y="536"/>
                  </a:cubicBezTo>
                  <a:cubicBezTo>
                    <a:pt x="430" y="535"/>
                    <a:pt x="474" y="553"/>
                    <a:pt x="480" y="592"/>
                  </a:cubicBezTo>
                  <a:cubicBezTo>
                    <a:pt x="481" y="597"/>
                    <a:pt x="490" y="597"/>
                    <a:pt x="491" y="592"/>
                  </a:cubicBezTo>
                  <a:cubicBezTo>
                    <a:pt x="504" y="520"/>
                    <a:pt x="602" y="530"/>
                    <a:pt x="606" y="601"/>
                  </a:cubicBezTo>
                  <a:cubicBezTo>
                    <a:pt x="606" y="606"/>
                    <a:pt x="614" y="609"/>
                    <a:pt x="616" y="604"/>
                  </a:cubicBezTo>
                  <a:cubicBezTo>
                    <a:pt x="630" y="573"/>
                    <a:pt x="649" y="547"/>
                    <a:pt x="683" y="538"/>
                  </a:cubicBezTo>
                  <a:cubicBezTo>
                    <a:pt x="720" y="528"/>
                    <a:pt x="763" y="542"/>
                    <a:pt x="769" y="583"/>
                  </a:cubicBezTo>
                  <a:cubicBezTo>
                    <a:pt x="770" y="589"/>
                    <a:pt x="780" y="588"/>
                    <a:pt x="779" y="582"/>
                  </a:cubicBezTo>
                  <a:cubicBezTo>
                    <a:pt x="775" y="531"/>
                    <a:pt x="797" y="482"/>
                    <a:pt x="833" y="447"/>
                  </a:cubicBezTo>
                  <a:cubicBezTo>
                    <a:pt x="849" y="431"/>
                    <a:pt x="869" y="419"/>
                    <a:pt x="887" y="407"/>
                  </a:cubicBezTo>
                  <a:cubicBezTo>
                    <a:pt x="898" y="400"/>
                    <a:pt x="911" y="395"/>
                    <a:pt x="924" y="393"/>
                  </a:cubicBezTo>
                  <a:cubicBezTo>
                    <a:pt x="930" y="392"/>
                    <a:pt x="935" y="395"/>
                    <a:pt x="941" y="395"/>
                  </a:cubicBezTo>
                  <a:cubicBezTo>
                    <a:pt x="947" y="395"/>
                    <a:pt x="948" y="386"/>
                    <a:pt x="942" y="384"/>
                  </a:cubicBezTo>
                  <a:close/>
                  <a:moveTo>
                    <a:pt x="831" y="434"/>
                  </a:moveTo>
                  <a:cubicBezTo>
                    <a:pt x="796" y="463"/>
                    <a:pt x="773" y="508"/>
                    <a:pt x="769" y="553"/>
                  </a:cubicBezTo>
                  <a:cubicBezTo>
                    <a:pt x="755" y="533"/>
                    <a:pt x="729" y="525"/>
                    <a:pt x="701" y="525"/>
                  </a:cubicBezTo>
                  <a:cubicBezTo>
                    <a:pt x="661" y="525"/>
                    <a:pt x="633" y="551"/>
                    <a:pt x="614" y="584"/>
                  </a:cubicBezTo>
                  <a:cubicBezTo>
                    <a:pt x="597" y="522"/>
                    <a:pt x="511" y="512"/>
                    <a:pt x="485" y="572"/>
                  </a:cubicBezTo>
                  <a:cubicBezTo>
                    <a:pt x="471" y="541"/>
                    <a:pt x="433" y="527"/>
                    <a:pt x="400" y="525"/>
                  </a:cubicBezTo>
                  <a:cubicBezTo>
                    <a:pt x="351" y="522"/>
                    <a:pt x="323" y="557"/>
                    <a:pt x="297" y="591"/>
                  </a:cubicBezTo>
                  <a:cubicBezTo>
                    <a:pt x="274" y="518"/>
                    <a:pt x="194" y="433"/>
                    <a:pt x="125" y="500"/>
                  </a:cubicBezTo>
                  <a:cubicBezTo>
                    <a:pt x="112" y="445"/>
                    <a:pt x="82" y="403"/>
                    <a:pt x="26" y="393"/>
                  </a:cubicBezTo>
                  <a:cubicBezTo>
                    <a:pt x="94" y="353"/>
                    <a:pt x="89" y="259"/>
                    <a:pt x="56" y="192"/>
                  </a:cubicBezTo>
                  <a:cubicBezTo>
                    <a:pt x="130" y="193"/>
                    <a:pt x="175" y="111"/>
                    <a:pt x="163" y="43"/>
                  </a:cubicBezTo>
                  <a:cubicBezTo>
                    <a:pt x="204" y="70"/>
                    <a:pt x="271" y="93"/>
                    <a:pt x="309" y="57"/>
                  </a:cubicBezTo>
                  <a:cubicBezTo>
                    <a:pt x="325" y="98"/>
                    <a:pt x="370" y="118"/>
                    <a:pt x="414" y="109"/>
                  </a:cubicBezTo>
                  <a:cubicBezTo>
                    <a:pt x="458" y="100"/>
                    <a:pt x="482" y="67"/>
                    <a:pt x="502" y="30"/>
                  </a:cubicBezTo>
                  <a:cubicBezTo>
                    <a:pt x="513" y="73"/>
                    <a:pt x="542" y="104"/>
                    <a:pt x="592" y="97"/>
                  </a:cubicBezTo>
                  <a:cubicBezTo>
                    <a:pt x="637" y="92"/>
                    <a:pt x="680" y="62"/>
                    <a:pt x="712" y="28"/>
                  </a:cubicBezTo>
                  <a:cubicBezTo>
                    <a:pt x="710" y="72"/>
                    <a:pt x="734" y="123"/>
                    <a:pt x="776" y="107"/>
                  </a:cubicBezTo>
                  <a:cubicBezTo>
                    <a:pt x="766" y="130"/>
                    <a:pt x="769" y="154"/>
                    <a:pt x="794" y="172"/>
                  </a:cubicBezTo>
                  <a:cubicBezTo>
                    <a:pt x="818" y="189"/>
                    <a:pt x="852" y="192"/>
                    <a:pt x="880" y="184"/>
                  </a:cubicBezTo>
                  <a:cubicBezTo>
                    <a:pt x="851" y="218"/>
                    <a:pt x="829" y="262"/>
                    <a:pt x="834" y="307"/>
                  </a:cubicBezTo>
                  <a:cubicBezTo>
                    <a:pt x="838" y="348"/>
                    <a:pt x="874" y="372"/>
                    <a:pt x="910" y="386"/>
                  </a:cubicBezTo>
                  <a:cubicBezTo>
                    <a:pt x="905" y="387"/>
                    <a:pt x="899" y="389"/>
                    <a:pt x="893" y="392"/>
                  </a:cubicBezTo>
                  <a:cubicBezTo>
                    <a:pt x="871" y="403"/>
                    <a:pt x="850" y="419"/>
                    <a:pt x="831" y="434"/>
                  </a:cubicBezTo>
                  <a:close/>
                </a:path>
              </a:pathLst>
            </a:custGeom>
            <a:solidFill>
              <a:srgbClr val="FF8B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8B1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363981">
              <a:off x="4440719" y="1995564"/>
              <a:ext cx="1476283" cy="812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accent1">
                      <a:lumMod val="75000"/>
                    </a:schemeClr>
                  </a:solidFill>
                </a:rPr>
                <a:t>编程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19531" y="1199137"/>
            <a:ext cx="3265747" cy="2516758"/>
            <a:chOff x="4209556" y="924066"/>
            <a:chExt cx="3265747" cy="2516758"/>
          </a:xfrm>
        </p:grpSpPr>
        <p:grpSp>
          <p:nvGrpSpPr>
            <p:cNvPr id="13" name="Group 72"/>
            <p:cNvGrpSpPr/>
            <p:nvPr/>
          </p:nvGrpSpPr>
          <p:grpSpPr>
            <a:xfrm>
              <a:off x="4209556" y="924066"/>
              <a:ext cx="3265747" cy="2516758"/>
              <a:chOff x="4143800" y="4432170"/>
              <a:chExt cx="2549278" cy="1964609"/>
            </a:xfrm>
          </p:grpSpPr>
          <p:grpSp>
            <p:nvGrpSpPr>
              <p:cNvPr id="14" name="Group 73"/>
              <p:cNvGrpSpPr/>
              <p:nvPr/>
            </p:nvGrpSpPr>
            <p:grpSpPr>
              <a:xfrm>
                <a:off x="4211959" y="4509120"/>
                <a:ext cx="1772023" cy="1682218"/>
                <a:chOff x="3340621" y="2731741"/>
                <a:chExt cx="5513832" cy="2726371"/>
              </a:xfrm>
            </p:grpSpPr>
            <p:sp>
              <p:nvSpPr>
                <p:cNvPr id="23" name="Rectangle 80"/>
                <p:cNvSpPr/>
                <p:nvPr/>
              </p:nvSpPr>
              <p:spPr>
                <a:xfrm>
                  <a:off x="3340621" y="2731741"/>
                  <a:ext cx="5513832" cy="2726371"/>
                </a:xfrm>
                <a:prstGeom prst="rect">
                  <a:avLst/>
                </a:prstGeom>
                <a:ln>
                  <a:noFill/>
                </a:ln>
                <a:effectLst>
                  <a:outerShdw blurRad="571500" dist="241300" dir="102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4" name="Rectangle 81"/>
                <p:cNvSpPr/>
                <p:nvPr/>
              </p:nvSpPr>
              <p:spPr>
                <a:xfrm>
                  <a:off x="3340621" y="2731741"/>
                  <a:ext cx="5513832" cy="2726371"/>
                </a:xfrm>
                <a:prstGeom prst="rect">
                  <a:avLst/>
                </a:prstGeom>
                <a:ln>
                  <a:noFill/>
                </a:ln>
                <a:effectLst>
                  <a:outerShdw blurRad="571500" dist="292100" dir="2154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5" name="Rounded Rectangle 74"/>
              <p:cNvSpPr/>
              <p:nvPr/>
            </p:nvSpPr>
            <p:spPr>
              <a:xfrm rot="16200000">
                <a:off x="4436134" y="4139836"/>
                <a:ext cx="1964609" cy="2549278"/>
              </a:xfrm>
              <a:prstGeom prst="roundRect">
                <a:avLst>
                  <a:gd name="adj" fmla="val 5238"/>
                </a:avLst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" name="Rectangle 75"/>
              <p:cNvSpPr/>
              <p:nvPr/>
            </p:nvSpPr>
            <p:spPr>
              <a:xfrm rot="16200000">
                <a:off x="4627827" y="4346004"/>
                <a:ext cx="1576179" cy="2114488"/>
              </a:xfrm>
              <a:prstGeom prst="rect">
                <a:avLst/>
              </a:pr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b="1" dirty="0"/>
              </a:p>
            </p:txBody>
          </p:sp>
          <p:grpSp>
            <p:nvGrpSpPr>
              <p:cNvPr id="18" name="Group 76"/>
              <p:cNvGrpSpPr/>
              <p:nvPr/>
            </p:nvGrpSpPr>
            <p:grpSpPr>
              <a:xfrm rot="16200000">
                <a:off x="6513179" y="5349079"/>
                <a:ext cx="139880" cy="138308"/>
                <a:chOff x="4446940" y="5280381"/>
                <a:chExt cx="237363" cy="234696"/>
              </a:xfrm>
            </p:grpSpPr>
            <p:sp>
              <p:nvSpPr>
                <p:cNvPr id="21" name="Oval 78"/>
                <p:cNvSpPr>
                  <a:spLocks noChangeArrowheads="1"/>
                </p:cNvSpPr>
                <p:nvPr/>
              </p:nvSpPr>
              <p:spPr bwMode="auto">
                <a:xfrm>
                  <a:off x="4446940" y="5280381"/>
                  <a:ext cx="237363" cy="234696"/>
                </a:xfrm>
                <a:prstGeom prst="ellipse">
                  <a:avLst/>
                </a:prstGeom>
                <a:gradFill flip="none" rotWithShape="1">
                  <a:gsLst>
                    <a:gs pos="29000">
                      <a:schemeClr val="tx1"/>
                    </a:gs>
                    <a:gs pos="73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" name="Rounded Rectangle 79"/>
                <p:cNvSpPr/>
                <p:nvPr/>
              </p:nvSpPr>
              <p:spPr>
                <a:xfrm>
                  <a:off x="4515460" y="5356864"/>
                  <a:ext cx="100323" cy="100323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9" name="Freeform 77"/>
              <p:cNvSpPr/>
              <p:nvPr/>
            </p:nvSpPr>
            <p:spPr>
              <a:xfrm>
                <a:off x="5339707" y="4432170"/>
                <a:ext cx="1353371" cy="1712789"/>
              </a:xfrm>
              <a:custGeom>
                <a:avLst/>
                <a:gdLst>
                  <a:gd name="connsiteX0" fmla="*/ 0 w 2296537"/>
                  <a:gd name="connsiteY0" fmla="*/ 0 h 2906437"/>
                  <a:gd name="connsiteX1" fmla="*/ 2121915 w 2296537"/>
                  <a:gd name="connsiteY1" fmla="*/ 0 h 2906437"/>
                  <a:gd name="connsiteX2" fmla="*/ 2296537 w 2296537"/>
                  <a:gd name="connsiteY2" fmla="*/ 174622 h 2906437"/>
                  <a:gd name="connsiteX3" fmla="*/ 2296537 w 2296537"/>
                  <a:gd name="connsiteY3" fmla="*/ 2906437 h 290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6537" h="2906437">
                    <a:moveTo>
                      <a:pt x="0" y="0"/>
                    </a:moveTo>
                    <a:lnTo>
                      <a:pt x="2121915" y="0"/>
                    </a:lnTo>
                    <a:cubicBezTo>
                      <a:pt x="2218356" y="0"/>
                      <a:pt x="2296537" y="78181"/>
                      <a:pt x="2296537" y="174622"/>
                    </a:cubicBezTo>
                    <a:lnTo>
                      <a:pt x="2296537" y="290643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4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84818" y="1158481"/>
              <a:ext cx="2708761" cy="2019163"/>
            </a:xfrm>
            <a:prstGeom prst="rect">
              <a:avLst/>
            </a:prstGeom>
          </p:spPr>
        </p:pic>
      </p:grpSp>
      <p:sp>
        <p:nvSpPr>
          <p:cNvPr id="25" name="圆角矩形 24"/>
          <p:cNvSpPr/>
          <p:nvPr/>
        </p:nvSpPr>
        <p:spPr>
          <a:xfrm rot="21327536">
            <a:off x="5055965" y="684809"/>
            <a:ext cx="914400" cy="36397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was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 rot="21327536">
            <a:off x="5810699" y="1360919"/>
            <a:ext cx="1096086" cy="3639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Bottom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while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 rot="21327536">
            <a:off x="5941547" y="1968421"/>
            <a:ext cx="1096086" cy="363975"/>
          </a:xfrm>
          <a:prstGeom prst="roundRect">
            <a:avLst/>
          </a:prstGeom>
          <a:solidFill>
            <a:srgbClr val="4CBDE7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 rot="21327536">
            <a:off x="5038819" y="2404174"/>
            <a:ext cx="745953" cy="363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if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 rot="21327536">
            <a:off x="6149776" y="3598398"/>
            <a:ext cx="1364215" cy="3639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include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 rot="21327536">
            <a:off x="6371430" y="909615"/>
            <a:ext cx="1096086" cy="363975"/>
          </a:xfrm>
          <a:prstGeom prst="roundRect">
            <a:avLst/>
          </a:prstGeom>
          <a:solidFill>
            <a:srgbClr val="FFD208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Bottom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char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 rot="21327536">
            <a:off x="4714159" y="1645944"/>
            <a:ext cx="1096086" cy="363975"/>
          </a:xfrm>
          <a:prstGeom prst="roundRect">
            <a:avLst/>
          </a:prstGeom>
          <a:solidFill>
            <a:srgbClr val="FF6699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first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 rot="19881016">
            <a:off x="7653423" y="2848401"/>
            <a:ext cx="1011595" cy="349182"/>
          </a:xfrm>
          <a:prstGeom prst="roundRect">
            <a:avLst/>
          </a:prstGeom>
          <a:solidFill>
            <a:srgbClr val="CCFF6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math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 rot="21327536">
            <a:off x="4935369" y="3959568"/>
            <a:ext cx="1096086" cy="363975"/>
          </a:xfrm>
          <a:prstGeom prst="roundRect">
            <a:avLst/>
          </a:prstGeom>
          <a:solidFill>
            <a:srgbClr val="FF8B1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int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 rot="795562">
            <a:off x="4965122" y="2933671"/>
            <a:ext cx="1096086" cy="36397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define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 rot="21327536">
            <a:off x="6185157" y="2602560"/>
            <a:ext cx="1293452" cy="363975"/>
          </a:xfrm>
          <a:prstGeom prst="roundRect">
            <a:avLst/>
          </a:prstGeom>
          <a:solidFill>
            <a:srgbClr val="CC99FF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string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741">
            <a:off x="5860281" y="1138587"/>
            <a:ext cx="1800946" cy="2571750"/>
          </a:xfrm>
          <a:prstGeom prst="rect">
            <a:avLst/>
          </a:prstGeom>
        </p:spPr>
      </p:pic>
      <p:sp>
        <p:nvSpPr>
          <p:cNvPr id="42" name="圆角矩形 41"/>
          <p:cNvSpPr/>
          <p:nvPr/>
        </p:nvSpPr>
        <p:spPr>
          <a:xfrm rot="21327536">
            <a:off x="7804196" y="1831718"/>
            <a:ext cx="1096086" cy="36397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struct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19705183">
            <a:off x="1194793" y="1238802"/>
            <a:ext cx="3108960" cy="2179692"/>
            <a:chOff x="4011663" y="1646873"/>
            <a:chExt cx="2472957" cy="1567180"/>
          </a:xfrm>
        </p:grpSpPr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4011663" y="1646873"/>
              <a:ext cx="2472957" cy="1567180"/>
            </a:xfrm>
            <a:custGeom>
              <a:avLst/>
              <a:gdLst>
                <a:gd name="T0" fmla="*/ 942 w 948"/>
                <a:gd name="T1" fmla="*/ 384 h 609"/>
                <a:gd name="T2" fmla="*/ 845 w 948"/>
                <a:gd name="T3" fmla="*/ 300 h 609"/>
                <a:gd name="T4" fmla="*/ 906 w 948"/>
                <a:gd name="T5" fmla="*/ 173 h 609"/>
                <a:gd name="T6" fmla="*/ 899 w 948"/>
                <a:gd name="T7" fmla="*/ 164 h 609"/>
                <a:gd name="T8" fmla="*/ 797 w 948"/>
                <a:gd name="T9" fmla="*/ 94 h 609"/>
                <a:gd name="T10" fmla="*/ 790 w 948"/>
                <a:gd name="T11" fmla="*/ 85 h 609"/>
                <a:gd name="T12" fmla="*/ 726 w 948"/>
                <a:gd name="T13" fmla="*/ 11 h 609"/>
                <a:gd name="T14" fmla="*/ 716 w 948"/>
                <a:gd name="T15" fmla="*/ 5 h 609"/>
                <a:gd name="T16" fmla="*/ 608 w 948"/>
                <a:gd name="T17" fmla="*/ 82 h 609"/>
                <a:gd name="T18" fmla="*/ 547 w 948"/>
                <a:gd name="T19" fmla="*/ 80 h 609"/>
                <a:gd name="T20" fmla="*/ 510 w 948"/>
                <a:gd name="T21" fmla="*/ 12 h 609"/>
                <a:gd name="T22" fmla="*/ 500 w 948"/>
                <a:gd name="T23" fmla="*/ 10 h 609"/>
                <a:gd name="T24" fmla="*/ 434 w 948"/>
                <a:gd name="T25" fmla="*/ 91 h 609"/>
                <a:gd name="T26" fmla="*/ 314 w 948"/>
                <a:gd name="T27" fmla="*/ 49 h 609"/>
                <a:gd name="T28" fmla="*/ 312 w 948"/>
                <a:gd name="T29" fmla="*/ 46 h 609"/>
                <a:gd name="T30" fmla="*/ 304 w 948"/>
                <a:gd name="T31" fmla="*/ 46 h 609"/>
                <a:gd name="T32" fmla="*/ 157 w 948"/>
                <a:gd name="T33" fmla="*/ 26 h 609"/>
                <a:gd name="T34" fmla="*/ 149 w 948"/>
                <a:gd name="T35" fmla="*/ 32 h 609"/>
                <a:gd name="T36" fmla="*/ 47 w 948"/>
                <a:gd name="T37" fmla="*/ 181 h 609"/>
                <a:gd name="T38" fmla="*/ 43 w 948"/>
                <a:gd name="T39" fmla="*/ 189 h 609"/>
                <a:gd name="T40" fmla="*/ 5 w 948"/>
                <a:gd name="T41" fmla="*/ 391 h 609"/>
                <a:gd name="T42" fmla="*/ 7 w 948"/>
                <a:gd name="T43" fmla="*/ 401 h 609"/>
                <a:gd name="T44" fmla="*/ 117 w 948"/>
                <a:gd name="T45" fmla="*/ 513 h 609"/>
                <a:gd name="T46" fmla="*/ 126 w 948"/>
                <a:gd name="T47" fmla="*/ 515 h 609"/>
                <a:gd name="T48" fmla="*/ 290 w 948"/>
                <a:gd name="T49" fmla="*/ 605 h 609"/>
                <a:gd name="T50" fmla="*/ 300 w 948"/>
                <a:gd name="T51" fmla="*/ 606 h 609"/>
                <a:gd name="T52" fmla="*/ 394 w 948"/>
                <a:gd name="T53" fmla="*/ 536 h 609"/>
                <a:gd name="T54" fmla="*/ 480 w 948"/>
                <a:gd name="T55" fmla="*/ 592 h 609"/>
                <a:gd name="T56" fmla="*/ 491 w 948"/>
                <a:gd name="T57" fmla="*/ 592 h 609"/>
                <a:gd name="T58" fmla="*/ 606 w 948"/>
                <a:gd name="T59" fmla="*/ 601 h 609"/>
                <a:gd name="T60" fmla="*/ 616 w 948"/>
                <a:gd name="T61" fmla="*/ 604 h 609"/>
                <a:gd name="T62" fmla="*/ 683 w 948"/>
                <a:gd name="T63" fmla="*/ 538 h 609"/>
                <a:gd name="T64" fmla="*/ 769 w 948"/>
                <a:gd name="T65" fmla="*/ 583 h 609"/>
                <a:gd name="T66" fmla="*/ 779 w 948"/>
                <a:gd name="T67" fmla="*/ 582 h 609"/>
                <a:gd name="T68" fmla="*/ 833 w 948"/>
                <a:gd name="T69" fmla="*/ 447 h 609"/>
                <a:gd name="T70" fmla="*/ 887 w 948"/>
                <a:gd name="T71" fmla="*/ 407 h 609"/>
                <a:gd name="T72" fmla="*/ 924 w 948"/>
                <a:gd name="T73" fmla="*/ 393 h 609"/>
                <a:gd name="T74" fmla="*/ 941 w 948"/>
                <a:gd name="T75" fmla="*/ 395 h 609"/>
                <a:gd name="T76" fmla="*/ 942 w 948"/>
                <a:gd name="T77" fmla="*/ 384 h 609"/>
                <a:gd name="T78" fmla="*/ 831 w 948"/>
                <a:gd name="T79" fmla="*/ 434 h 609"/>
                <a:gd name="T80" fmla="*/ 769 w 948"/>
                <a:gd name="T81" fmla="*/ 553 h 609"/>
                <a:gd name="T82" fmla="*/ 701 w 948"/>
                <a:gd name="T83" fmla="*/ 525 h 609"/>
                <a:gd name="T84" fmla="*/ 614 w 948"/>
                <a:gd name="T85" fmla="*/ 584 h 609"/>
                <a:gd name="T86" fmla="*/ 485 w 948"/>
                <a:gd name="T87" fmla="*/ 572 h 609"/>
                <a:gd name="T88" fmla="*/ 400 w 948"/>
                <a:gd name="T89" fmla="*/ 525 h 609"/>
                <a:gd name="T90" fmla="*/ 297 w 948"/>
                <a:gd name="T91" fmla="*/ 591 h 609"/>
                <a:gd name="T92" fmla="*/ 125 w 948"/>
                <a:gd name="T93" fmla="*/ 500 h 609"/>
                <a:gd name="T94" fmla="*/ 26 w 948"/>
                <a:gd name="T95" fmla="*/ 393 h 609"/>
                <a:gd name="T96" fmla="*/ 56 w 948"/>
                <a:gd name="T97" fmla="*/ 192 h 609"/>
                <a:gd name="T98" fmla="*/ 163 w 948"/>
                <a:gd name="T99" fmla="*/ 43 h 609"/>
                <a:gd name="T100" fmla="*/ 309 w 948"/>
                <a:gd name="T101" fmla="*/ 57 h 609"/>
                <a:gd name="T102" fmla="*/ 414 w 948"/>
                <a:gd name="T103" fmla="*/ 109 h 609"/>
                <a:gd name="T104" fmla="*/ 502 w 948"/>
                <a:gd name="T105" fmla="*/ 30 h 609"/>
                <a:gd name="T106" fmla="*/ 592 w 948"/>
                <a:gd name="T107" fmla="*/ 97 h 609"/>
                <a:gd name="T108" fmla="*/ 712 w 948"/>
                <a:gd name="T109" fmla="*/ 28 h 609"/>
                <a:gd name="T110" fmla="*/ 776 w 948"/>
                <a:gd name="T111" fmla="*/ 107 h 609"/>
                <a:gd name="T112" fmla="*/ 794 w 948"/>
                <a:gd name="T113" fmla="*/ 172 h 609"/>
                <a:gd name="T114" fmla="*/ 880 w 948"/>
                <a:gd name="T115" fmla="*/ 184 h 609"/>
                <a:gd name="T116" fmla="*/ 834 w 948"/>
                <a:gd name="T117" fmla="*/ 307 h 609"/>
                <a:gd name="T118" fmla="*/ 910 w 948"/>
                <a:gd name="T119" fmla="*/ 386 h 609"/>
                <a:gd name="T120" fmla="*/ 893 w 948"/>
                <a:gd name="T121" fmla="*/ 392 h 609"/>
                <a:gd name="T122" fmla="*/ 831 w 948"/>
                <a:gd name="T123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8" h="609">
                  <a:moveTo>
                    <a:pt x="942" y="384"/>
                  </a:moveTo>
                  <a:cubicBezTo>
                    <a:pt x="899" y="372"/>
                    <a:pt x="850" y="350"/>
                    <a:pt x="845" y="300"/>
                  </a:cubicBezTo>
                  <a:cubicBezTo>
                    <a:pt x="840" y="254"/>
                    <a:pt x="875" y="204"/>
                    <a:pt x="906" y="173"/>
                  </a:cubicBezTo>
                  <a:cubicBezTo>
                    <a:pt x="911" y="169"/>
                    <a:pt x="905" y="161"/>
                    <a:pt x="899" y="164"/>
                  </a:cubicBezTo>
                  <a:cubicBezTo>
                    <a:pt x="849" y="192"/>
                    <a:pt x="743" y="164"/>
                    <a:pt x="797" y="94"/>
                  </a:cubicBezTo>
                  <a:cubicBezTo>
                    <a:pt x="801" y="90"/>
                    <a:pt x="796" y="81"/>
                    <a:pt x="790" y="85"/>
                  </a:cubicBezTo>
                  <a:cubicBezTo>
                    <a:pt x="736" y="126"/>
                    <a:pt x="716" y="53"/>
                    <a:pt x="726" y="11"/>
                  </a:cubicBezTo>
                  <a:cubicBezTo>
                    <a:pt x="728" y="5"/>
                    <a:pt x="720" y="0"/>
                    <a:pt x="716" y="5"/>
                  </a:cubicBezTo>
                  <a:cubicBezTo>
                    <a:pt x="688" y="39"/>
                    <a:pt x="650" y="68"/>
                    <a:pt x="608" y="82"/>
                  </a:cubicBezTo>
                  <a:cubicBezTo>
                    <a:pt x="588" y="88"/>
                    <a:pt x="566" y="90"/>
                    <a:pt x="547" y="80"/>
                  </a:cubicBezTo>
                  <a:cubicBezTo>
                    <a:pt x="522" y="68"/>
                    <a:pt x="514" y="37"/>
                    <a:pt x="510" y="12"/>
                  </a:cubicBezTo>
                  <a:cubicBezTo>
                    <a:pt x="509" y="7"/>
                    <a:pt x="502" y="6"/>
                    <a:pt x="500" y="10"/>
                  </a:cubicBezTo>
                  <a:cubicBezTo>
                    <a:pt x="483" y="42"/>
                    <a:pt x="466" y="74"/>
                    <a:pt x="434" y="91"/>
                  </a:cubicBezTo>
                  <a:cubicBezTo>
                    <a:pt x="391" y="114"/>
                    <a:pt x="330" y="95"/>
                    <a:pt x="314" y="49"/>
                  </a:cubicBezTo>
                  <a:cubicBezTo>
                    <a:pt x="314" y="47"/>
                    <a:pt x="313" y="47"/>
                    <a:pt x="312" y="46"/>
                  </a:cubicBezTo>
                  <a:cubicBezTo>
                    <a:pt x="310" y="44"/>
                    <a:pt x="307" y="43"/>
                    <a:pt x="304" y="46"/>
                  </a:cubicBezTo>
                  <a:cubicBezTo>
                    <a:pt x="268" y="87"/>
                    <a:pt x="192" y="53"/>
                    <a:pt x="157" y="26"/>
                  </a:cubicBezTo>
                  <a:cubicBezTo>
                    <a:pt x="153" y="23"/>
                    <a:pt x="148" y="28"/>
                    <a:pt x="149" y="32"/>
                  </a:cubicBezTo>
                  <a:cubicBezTo>
                    <a:pt x="170" y="98"/>
                    <a:pt x="125" y="189"/>
                    <a:pt x="47" y="181"/>
                  </a:cubicBezTo>
                  <a:cubicBezTo>
                    <a:pt x="43" y="181"/>
                    <a:pt x="41" y="186"/>
                    <a:pt x="43" y="189"/>
                  </a:cubicBezTo>
                  <a:cubicBezTo>
                    <a:pt x="78" y="254"/>
                    <a:pt x="89" y="358"/>
                    <a:pt x="5" y="391"/>
                  </a:cubicBezTo>
                  <a:cubicBezTo>
                    <a:pt x="0" y="393"/>
                    <a:pt x="0" y="401"/>
                    <a:pt x="7" y="401"/>
                  </a:cubicBezTo>
                  <a:cubicBezTo>
                    <a:pt x="74" y="405"/>
                    <a:pt x="104" y="451"/>
                    <a:pt x="117" y="513"/>
                  </a:cubicBezTo>
                  <a:cubicBezTo>
                    <a:pt x="118" y="517"/>
                    <a:pt x="123" y="518"/>
                    <a:pt x="126" y="515"/>
                  </a:cubicBezTo>
                  <a:cubicBezTo>
                    <a:pt x="193" y="438"/>
                    <a:pt x="273" y="536"/>
                    <a:pt x="290" y="605"/>
                  </a:cubicBezTo>
                  <a:cubicBezTo>
                    <a:pt x="291" y="609"/>
                    <a:pt x="297" y="609"/>
                    <a:pt x="300" y="606"/>
                  </a:cubicBezTo>
                  <a:cubicBezTo>
                    <a:pt x="325" y="572"/>
                    <a:pt x="348" y="537"/>
                    <a:pt x="394" y="536"/>
                  </a:cubicBezTo>
                  <a:cubicBezTo>
                    <a:pt x="430" y="535"/>
                    <a:pt x="474" y="553"/>
                    <a:pt x="480" y="592"/>
                  </a:cubicBezTo>
                  <a:cubicBezTo>
                    <a:pt x="481" y="597"/>
                    <a:pt x="490" y="597"/>
                    <a:pt x="491" y="592"/>
                  </a:cubicBezTo>
                  <a:cubicBezTo>
                    <a:pt x="504" y="520"/>
                    <a:pt x="602" y="530"/>
                    <a:pt x="606" y="601"/>
                  </a:cubicBezTo>
                  <a:cubicBezTo>
                    <a:pt x="606" y="606"/>
                    <a:pt x="614" y="609"/>
                    <a:pt x="616" y="604"/>
                  </a:cubicBezTo>
                  <a:cubicBezTo>
                    <a:pt x="630" y="573"/>
                    <a:pt x="649" y="547"/>
                    <a:pt x="683" y="538"/>
                  </a:cubicBezTo>
                  <a:cubicBezTo>
                    <a:pt x="720" y="528"/>
                    <a:pt x="763" y="542"/>
                    <a:pt x="769" y="583"/>
                  </a:cubicBezTo>
                  <a:cubicBezTo>
                    <a:pt x="770" y="589"/>
                    <a:pt x="780" y="588"/>
                    <a:pt x="779" y="582"/>
                  </a:cubicBezTo>
                  <a:cubicBezTo>
                    <a:pt x="775" y="531"/>
                    <a:pt x="797" y="482"/>
                    <a:pt x="833" y="447"/>
                  </a:cubicBezTo>
                  <a:cubicBezTo>
                    <a:pt x="849" y="431"/>
                    <a:pt x="869" y="419"/>
                    <a:pt x="887" y="407"/>
                  </a:cubicBezTo>
                  <a:cubicBezTo>
                    <a:pt x="898" y="400"/>
                    <a:pt x="911" y="395"/>
                    <a:pt x="924" y="393"/>
                  </a:cubicBezTo>
                  <a:cubicBezTo>
                    <a:pt x="930" y="392"/>
                    <a:pt x="935" y="395"/>
                    <a:pt x="941" y="395"/>
                  </a:cubicBezTo>
                  <a:cubicBezTo>
                    <a:pt x="947" y="395"/>
                    <a:pt x="948" y="386"/>
                    <a:pt x="942" y="384"/>
                  </a:cubicBezTo>
                  <a:close/>
                  <a:moveTo>
                    <a:pt x="831" y="434"/>
                  </a:moveTo>
                  <a:cubicBezTo>
                    <a:pt x="796" y="463"/>
                    <a:pt x="773" y="508"/>
                    <a:pt x="769" y="553"/>
                  </a:cubicBezTo>
                  <a:cubicBezTo>
                    <a:pt x="755" y="533"/>
                    <a:pt x="729" y="525"/>
                    <a:pt x="701" y="525"/>
                  </a:cubicBezTo>
                  <a:cubicBezTo>
                    <a:pt x="661" y="525"/>
                    <a:pt x="633" y="551"/>
                    <a:pt x="614" y="584"/>
                  </a:cubicBezTo>
                  <a:cubicBezTo>
                    <a:pt x="597" y="522"/>
                    <a:pt x="511" y="512"/>
                    <a:pt x="485" y="572"/>
                  </a:cubicBezTo>
                  <a:cubicBezTo>
                    <a:pt x="471" y="541"/>
                    <a:pt x="433" y="527"/>
                    <a:pt x="400" y="525"/>
                  </a:cubicBezTo>
                  <a:cubicBezTo>
                    <a:pt x="351" y="522"/>
                    <a:pt x="323" y="557"/>
                    <a:pt x="297" y="591"/>
                  </a:cubicBezTo>
                  <a:cubicBezTo>
                    <a:pt x="274" y="518"/>
                    <a:pt x="194" y="433"/>
                    <a:pt x="125" y="500"/>
                  </a:cubicBezTo>
                  <a:cubicBezTo>
                    <a:pt x="112" y="445"/>
                    <a:pt x="82" y="403"/>
                    <a:pt x="26" y="393"/>
                  </a:cubicBezTo>
                  <a:cubicBezTo>
                    <a:pt x="94" y="353"/>
                    <a:pt x="89" y="259"/>
                    <a:pt x="56" y="192"/>
                  </a:cubicBezTo>
                  <a:cubicBezTo>
                    <a:pt x="130" y="193"/>
                    <a:pt x="175" y="111"/>
                    <a:pt x="163" y="43"/>
                  </a:cubicBezTo>
                  <a:cubicBezTo>
                    <a:pt x="204" y="70"/>
                    <a:pt x="271" y="93"/>
                    <a:pt x="309" y="57"/>
                  </a:cubicBezTo>
                  <a:cubicBezTo>
                    <a:pt x="325" y="98"/>
                    <a:pt x="370" y="118"/>
                    <a:pt x="414" y="109"/>
                  </a:cubicBezTo>
                  <a:cubicBezTo>
                    <a:pt x="458" y="100"/>
                    <a:pt x="482" y="67"/>
                    <a:pt x="502" y="30"/>
                  </a:cubicBezTo>
                  <a:cubicBezTo>
                    <a:pt x="513" y="73"/>
                    <a:pt x="542" y="104"/>
                    <a:pt x="592" y="97"/>
                  </a:cubicBezTo>
                  <a:cubicBezTo>
                    <a:pt x="637" y="92"/>
                    <a:pt x="680" y="62"/>
                    <a:pt x="712" y="28"/>
                  </a:cubicBezTo>
                  <a:cubicBezTo>
                    <a:pt x="710" y="72"/>
                    <a:pt x="734" y="123"/>
                    <a:pt x="776" y="107"/>
                  </a:cubicBezTo>
                  <a:cubicBezTo>
                    <a:pt x="766" y="130"/>
                    <a:pt x="769" y="154"/>
                    <a:pt x="794" y="172"/>
                  </a:cubicBezTo>
                  <a:cubicBezTo>
                    <a:pt x="818" y="189"/>
                    <a:pt x="852" y="192"/>
                    <a:pt x="880" y="184"/>
                  </a:cubicBezTo>
                  <a:cubicBezTo>
                    <a:pt x="851" y="218"/>
                    <a:pt x="829" y="262"/>
                    <a:pt x="834" y="307"/>
                  </a:cubicBezTo>
                  <a:cubicBezTo>
                    <a:pt x="838" y="348"/>
                    <a:pt x="874" y="372"/>
                    <a:pt x="910" y="386"/>
                  </a:cubicBezTo>
                  <a:cubicBezTo>
                    <a:pt x="905" y="387"/>
                    <a:pt x="899" y="389"/>
                    <a:pt x="893" y="392"/>
                  </a:cubicBezTo>
                  <a:cubicBezTo>
                    <a:pt x="871" y="403"/>
                    <a:pt x="850" y="419"/>
                    <a:pt x="831" y="434"/>
                  </a:cubicBezTo>
                  <a:close/>
                </a:path>
              </a:pathLst>
            </a:custGeom>
            <a:solidFill>
              <a:srgbClr val="FF8B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8B17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363981">
              <a:off x="4493380" y="1996755"/>
              <a:ext cx="1370961" cy="73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solidFill>
                    <a:schemeClr val="accent1">
                      <a:lumMod val="75000"/>
                    </a:schemeClr>
                  </a:solidFill>
                </a:rPr>
                <a:t>游戏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 animBg="1"/>
      <p:bldP spid="32" grpId="0" build="allAtOnce" animBg="1"/>
      <p:bldP spid="33" grpId="0" build="allAtOnce" animBg="1"/>
      <p:bldP spid="34" grpId="0" build="allAtOnce" animBg="1"/>
      <p:bldP spid="35" grpId="0" animBg="1"/>
      <p:bldP spid="36" grpId="0" build="allAtOnce" animBg="1"/>
      <p:bldP spid="37" grpId="0" build="allAtOnce" animBg="1"/>
      <p:bldP spid="38" grpId="0" build="allAtOnce" animBg="1"/>
      <p:bldP spid="39" grpId="0" animBg="1"/>
      <p:bldP spid="40" grpId="0" animBg="1"/>
      <p:bldP spid="41" grpId="0" animBg="1"/>
      <p:bldP spid="42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6603" y="1974851"/>
            <a:ext cx="6946037" cy="538162"/>
          </a:xfrm>
        </p:spPr>
        <p:txBody>
          <a:bodyPr>
            <a:no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该怎么样轻松学编程呢？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98" descr="42"/>
          <p:cNvPicPr>
            <a:picLocks noChangeAspect="1"/>
          </p:cNvPicPr>
          <p:nvPr/>
        </p:nvPicPr>
        <p:blipFill rotWithShape="1">
          <a:blip r:embed="rId3"/>
          <a:srcRect l="48646" t="45647" r="-1" b="31144"/>
          <a:stretch>
            <a:fillRect/>
          </a:stretch>
        </p:blipFill>
        <p:spPr>
          <a:xfrm>
            <a:off x="5737222" y="1979928"/>
            <a:ext cx="1638935" cy="533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6" y="1327802"/>
            <a:ext cx="1727088" cy="2019301"/>
          </a:xfrm>
          <a:prstGeom prst="rect">
            <a:avLst/>
          </a:prstGeom>
        </p:spPr>
      </p:pic>
      <p:sp>
        <p:nvSpPr>
          <p:cNvPr id="12" name="任意多边形 84"/>
          <p:cNvSpPr/>
          <p:nvPr/>
        </p:nvSpPr>
        <p:spPr>
          <a:xfrm>
            <a:off x="4451040" y="2647898"/>
            <a:ext cx="1286182" cy="849769"/>
          </a:xfrm>
          <a:custGeom>
            <a:avLst/>
            <a:gdLst>
              <a:gd name="connsiteX0" fmla="*/ 3108161 w 5108590"/>
              <a:gd name="connsiteY0" fmla="*/ 0 h 2871537"/>
              <a:gd name="connsiteX1" fmla="*/ 3989444 w 5108590"/>
              <a:gd name="connsiteY1" fmla="*/ 400035 h 2871537"/>
              <a:gd name="connsiteX2" fmla="*/ 4086693 w 5108590"/>
              <a:gd name="connsiteY2" fmla="*/ 563266 h 2871537"/>
              <a:gd name="connsiteX3" fmla="*/ 4131348 w 5108590"/>
              <a:gd name="connsiteY3" fmla="*/ 534900 h 2871537"/>
              <a:gd name="connsiteX4" fmla="*/ 4405156 w 5108590"/>
              <a:gd name="connsiteY4" fmla="*/ 465220 h 2871537"/>
              <a:gd name="connsiteX5" fmla="*/ 5108590 w 5108590"/>
              <a:gd name="connsiteY5" fmla="*/ 1102292 h 2871537"/>
              <a:gd name="connsiteX6" fmla="*/ 4798453 w 5108590"/>
              <a:gd name="connsiteY6" fmla="*/ 1640226 h 2871537"/>
              <a:gd name="connsiteX7" fmla="*/ 4794480 w 5108590"/>
              <a:gd name="connsiteY7" fmla="*/ 1642029 h 2871537"/>
              <a:gd name="connsiteX8" fmla="*/ 4815013 w 5108590"/>
              <a:gd name="connsiteY8" fmla="*/ 1704408 h 2871537"/>
              <a:gd name="connsiteX9" fmla="*/ 4832286 w 5108590"/>
              <a:gd name="connsiteY9" fmla="*/ 1872313 h 2871537"/>
              <a:gd name="connsiteX10" fmla="*/ 3982054 w 5108590"/>
              <a:gd name="connsiteY10" fmla="*/ 2642334 h 2871537"/>
              <a:gd name="connsiteX11" fmla="*/ 3380849 w 5108590"/>
              <a:gd name="connsiteY11" fmla="*/ 2353576 h 2871537"/>
              <a:gd name="connsiteX12" fmla="*/ 3379137 w 5108590"/>
              <a:gd name="connsiteY12" fmla="*/ 2351518 h 2871537"/>
              <a:gd name="connsiteX13" fmla="*/ 3307654 w 5108590"/>
              <a:gd name="connsiteY13" fmla="*/ 2471502 h 2871537"/>
              <a:gd name="connsiteX14" fmla="*/ 2426371 w 5108590"/>
              <a:gd name="connsiteY14" fmla="*/ 2871537 h 2871537"/>
              <a:gd name="connsiteX15" fmla="*/ 1447099 w 5108590"/>
              <a:gd name="connsiteY15" fmla="*/ 2194760 h 2871537"/>
              <a:gd name="connsiteX16" fmla="*/ 1418508 w 5108590"/>
              <a:gd name="connsiteY16" fmla="*/ 2124456 h 2871537"/>
              <a:gd name="connsiteX17" fmla="*/ 1325605 w 5108590"/>
              <a:gd name="connsiteY17" fmla="*/ 2190236 h 2871537"/>
              <a:gd name="connsiteX18" fmla="*/ 850232 w 5108590"/>
              <a:gd name="connsiteY18" fmla="*/ 2310063 h 2871537"/>
              <a:gd name="connsiteX19" fmla="*/ 0 w 5108590"/>
              <a:gd name="connsiteY19" fmla="*/ 1540042 h 2871537"/>
              <a:gd name="connsiteX20" fmla="*/ 850232 w 5108590"/>
              <a:gd name="connsiteY20" fmla="*/ 770021 h 2871537"/>
              <a:gd name="connsiteX21" fmla="*/ 1021583 w 5108590"/>
              <a:gd name="connsiteY21" fmla="*/ 783848 h 2871537"/>
              <a:gd name="connsiteX22" fmla="*/ 1029246 w 5108590"/>
              <a:gd name="connsiteY22" fmla="*/ 785791 h 2871537"/>
              <a:gd name="connsiteX23" fmla="*/ 1026695 w 5108590"/>
              <a:gd name="connsiteY23" fmla="*/ 770021 h 2871537"/>
              <a:gd name="connsiteX24" fmla="*/ 1876927 w 5108590"/>
              <a:gd name="connsiteY24" fmla="*/ 0 h 2871537"/>
              <a:gd name="connsiteX25" fmla="*/ 2478132 w 5108590"/>
              <a:gd name="connsiteY25" fmla="*/ 208922 h 2871537"/>
              <a:gd name="connsiteX26" fmla="*/ 2500065 w 5108590"/>
              <a:gd name="connsiteY26" fmla="*/ 232394 h 2871537"/>
              <a:gd name="connsiteX27" fmla="*/ 2513944 w 5108590"/>
              <a:gd name="connsiteY27" fmla="*/ 219952 h 2871537"/>
              <a:gd name="connsiteX28" fmla="*/ 3108161 w 5108590"/>
              <a:gd name="connsiteY28" fmla="*/ 0 h 287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08590" h="2871537">
                <a:moveTo>
                  <a:pt x="3108161" y="0"/>
                </a:moveTo>
                <a:cubicBezTo>
                  <a:pt x="3475013" y="0"/>
                  <a:pt x="3798453" y="146705"/>
                  <a:pt x="3989444" y="400035"/>
                </a:cubicBezTo>
                <a:lnTo>
                  <a:pt x="4086693" y="563266"/>
                </a:lnTo>
                <a:lnTo>
                  <a:pt x="4131348" y="534900"/>
                </a:lnTo>
                <a:cubicBezTo>
                  <a:pt x="4215506" y="491765"/>
                  <a:pt x="4308032" y="465220"/>
                  <a:pt x="4405156" y="465220"/>
                </a:cubicBezTo>
                <a:cubicBezTo>
                  <a:pt x="4793652" y="465220"/>
                  <a:pt x="5108590" y="713796"/>
                  <a:pt x="5108590" y="1102292"/>
                </a:cubicBezTo>
                <a:cubicBezTo>
                  <a:pt x="5108590" y="1345102"/>
                  <a:pt x="4985568" y="1533256"/>
                  <a:pt x="4798453" y="1640226"/>
                </a:cubicBezTo>
                <a:lnTo>
                  <a:pt x="4794480" y="1642029"/>
                </a:lnTo>
                <a:lnTo>
                  <a:pt x="4815013" y="1704408"/>
                </a:lnTo>
                <a:cubicBezTo>
                  <a:pt x="4826338" y="1757563"/>
                  <a:pt x="4832286" y="1813617"/>
                  <a:pt x="4832286" y="1872313"/>
                </a:cubicBezTo>
                <a:cubicBezTo>
                  <a:pt x="4832286" y="2341883"/>
                  <a:pt x="4451624" y="2642334"/>
                  <a:pt x="3982054" y="2642334"/>
                </a:cubicBezTo>
                <a:cubicBezTo>
                  <a:pt x="3747269" y="2642334"/>
                  <a:pt x="3534711" y="2513997"/>
                  <a:pt x="3380849" y="2353576"/>
                </a:cubicBezTo>
                <a:lnTo>
                  <a:pt x="3379137" y="2351518"/>
                </a:lnTo>
                <a:lnTo>
                  <a:pt x="3307654" y="2471502"/>
                </a:lnTo>
                <a:cubicBezTo>
                  <a:pt x="3116662" y="2724832"/>
                  <a:pt x="2793223" y="2871537"/>
                  <a:pt x="2426371" y="2871537"/>
                </a:cubicBezTo>
                <a:cubicBezTo>
                  <a:pt x="1986149" y="2871537"/>
                  <a:pt x="1608440" y="2510590"/>
                  <a:pt x="1447099" y="2194760"/>
                </a:cubicBezTo>
                <a:lnTo>
                  <a:pt x="1418508" y="2124456"/>
                </a:lnTo>
                <a:lnTo>
                  <a:pt x="1325605" y="2190236"/>
                </a:lnTo>
                <a:cubicBezTo>
                  <a:pt x="1189907" y="2267812"/>
                  <a:pt x="1026321" y="2310063"/>
                  <a:pt x="850232" y="2310063"/>
                </a:cubicBezTo>
                <a:cubicBezTo>
                  <a:pt x="380662" y="2310063"/>
                  <a:pt x="0" y="1796716"/>
                  <a:pt x="0" y="1540042"/>
                </a:cubicBezTo>
                <a:cubicBezTo>
                  <a:pt x="0" y="1283368"/>
                  <a:pt x="380662" y="770021"/>
                  <a:pt x="850232" y="770021"/>
                </a:cubicBezTo>
                <a:cubicBezTo>
                  <a:pt x="908928" y="770021"/>
                  <a:pt x="966235" y="774716"/>
                  <a:pt x="1021583" y="783848"/>
                </a:cubicBezTo>
                <a:lnTo>
                  <a:pt x="1029246" y="785791"/>
                </a:lnTo>
                <a:lnTo>
                  <a:pt x="1026695" y="770021"/>
                </a:lnTo>
                <a:cubicBezTo>
                  <a:pt x="1026695" y="513347"/>
                  <a:pt x="1407357" y="0"/>
                  <a:pt x="1876927" y="0"/>
                </a:cubicBezTo>
                <a:cubicBezTo>
                  <a:pt x="2111712" y="0"/>
                  <a:pt x="2324270" y="75113"/>
                  <a:pt x="2478132" y="208922"/>
                </a:cubicBezTo>
                <a:lnTo>
                  <a:pt x="2500065" y="232394"/>
                </a:lnTo>
                <a:lnTo>
                  <a:pt x="2513944" y="219952"/>
                </a:lnTo>
                <a:cubicBezTo>
                  <a:pt x="2683567" y="90237"/>
                  <a:pt x="2888050" y="0"/>
                  <a:pt x="3108161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/>
            <a:r>
              <a:rPr lang="zh-CN" altLang="en-US" sz="2800" b="1" dirty="0">
                <a:solidFill>
                  <a:srgbClr val="C00000"/>
                </a:solidFill>
              </a:rPr>
              <a:t>抓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1" r="32206" b="8139"/>
          <a:stretch>
            <a:fillRect/>
          </a:stretch>
        </p:blipFill>
        <p:spPr>
          <a:xfrm>
            <a:off x="904296" y="482482"/>
            <a:ext cx="3124200" cy="37706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99" y="510617"/>
            <a:ext cx="304762" cy="323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79" y="1016647"/>
            <a:ext cx="266667" cy="4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52" y="287244"/>
            <a:ext cx="390476" cy="3904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89" y="834897"/>
            <a:ext cx="438095" cy="4380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1" y="324902"/>
            <a:ext cx="314286" cy="371429"/>
          </a:xfrm>
          <a:prstGeom prst="rect">
            <a:avLst/>
          </a:prstGeom>
        </p:spPr>
      </p:pic>
      <p:sp>
        <p:nvSpPr>
          <p:cNvPr id="20" name="KSO_Shape"/>
          <p:cNvSpPr/>
          <p:nvPr/>
        </p:nvSpPr>
        <p:spPr>
          <a:xfrm>
            <a:off x="7376156" y="1327802"/>
            <a:ext cx="472444" cy="556219"/>
          </a:xfrm>
          <a:custGeom>
            <a:avLst/>
            <a:gdLst>
              <a:gd name="connsiteX0" fmla="*/ 306323 w 328394"/>
              <a:gd name="connsiteY0" fmla="*/ 0 h 431419"/>
              <a:gd name="connsiteX1" fmla="*/ 306331 w 328394"/>
              <a:gd name="connsiteY1" fmla="*/ 36 h 431419"/>
              <a:gd name="connsiteX2" fmla="*/ 325544 w 328394"/>
              <a:gd name="connsiteY2" fmla="*/ 36 h 431419"/>
              <a:gd name="connsiteX3" fmla="*/ 325544 w 328394"/>
              <a:gd name="connsiteY3" fmla="*/ 317821 h 431419"/>
              <a:gd name="connsiteX4" fmla="*/ 328111 w 328394"/>
              <a:gd name="connsiteY4" fmla="*/ 323780 h 431419"/>
              <a:gd name="connsiteX5" fmla="*/ 325545 w 328394"/>
              <a:gd name="connsiteY5" fmla="*/ 340266 h 431419"/>
              <a:gd name="connsiteX6" fmla="*/ 325544 w 328394"/>
              <a:gd name="connsiteY6" fmla="*/ 346202 h 431419"/>
              <a:gd name="connsiteX7" fmla="*/ 321479 w 328394"/>
              <a:gd name="connsiteY7" fmla="*/ 346202 h 431419"/>
              <a:gd name="connsiteX8" fmla="*/ 281040 w 328394"/>
              <a:gd name="connsiteY8" fmla="*/ 369925 h 431419"/>
              <a:gd name="connsiteX9" fmla="*/ 223073 w 328394"/>
              <a:gd name="connsiteY9" fmla="*/ 338542 h 431419"/>
              <a:gd name="connsiteX10" fmla="*/ 270144 w 328394"/>
              <a:gd name="connsiteY10" fmla="*/ 292398 h 431419"/>
              <a:gd name="connsiteX11" fmla="*/ 299582 w 328394"/>
              <a:gd name="connsiteY11" fmla="*/ 295430 h 431419"/>
              <a:gd name="connsiteX12" fmla="*/ 299582 w 328394"/>
              <a:gd name="connsiteY12" fmla="*/ 87758 h 431419"/>
              <a:gd name="connsiteX13" fmla="*/ 128591 w 328394"/>
              <a:gd name="connsiteY13" fmla="*/ 125907 h 431419"/>
              <a:gd name="connsiteX14" fmla="*/ 128590 w 328394"/>
              <a:gd name="connsiteY14" fmla="*/ 398933 h 431419"/>
              <a:gd name="connsiteX15" fmla="*/ 121924 w 328394"/>
              <a:gd name="connsiteY15" fmla="*/ 398933 h 431419"/>
              <a:gd name="connsiteX16" fmla="*/ 70841 w 328394"/>
              <a:gd name="connsiteY16" fmla="*/ 430564 h 431419"/>
              <a:gd name="connsiteX17" fmla="*/ 348 w 328394"/>
              <a:gd name="connsiteY17" fmla="*/ 392399 h 431419"/>
              <a:gd name="connsiteX18" fmla="*/ 57591 w 328394"/>
              <a:gd name="connsiteY18" fmla="*/ 336282 h 431419"/>
              <a:gd name="connsiteX19" fmla="*/ 93974 w 328394"/>
              <a:gd name="connsiteY19" fmla="*/ 340165 h 431419"/>
              <a:gd name="connsiteX20" fmla="*/ 93974 w 328394"/>
              <a:gd name="connsiteY20" fmla="*/ 48639 h 431419"/>
              <a:gd name="connsiteX21" fmla="*/ 104368 w 328394"/>
              <a:gd name="connsiteY21" fmla="*/ 48639 h 431419"/>
              <a:gd name="connsiteX22" fmla="*/ 103607 w 328394"/>
              <a:gd name="connsiteY22" fmla="*/ 45227 h 431419"/>
              <a:gd name="connsiteX23" fmla="*/ 299582 w 328394"/>
              <a:gd name="connsiteY23" fmla="*/ 1504 h 431419"/>
              <a:gd name="connsiteX24" fmla="*/ 299582 w 328394"/>
              <a:gd name="connsiteY24" fmla="*/ 36 h 431419"/>
              <a:gd name="connsiteX25" fmla="*/ 306163 w 328394"/>
              <a:gd name="connsiteY25" fmla="*/ 36 h 43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8394" h="431419">
                <a:moveTo>
                  <a:pt x="306323" y="0"/>
                </a:moveTo>
                <a:lnTo>
                  <a:pt x="306331" y="36"/>
                </a:lnTo>
                <a:lnTo>
                  <a:pt x="325544" y="36"/>
                </a:lnTo>
                <a:lnTo>
                  <a:pt x="325544" y="317821"/>
                </a:lnTo>
                <a:cubicBezTo>
                  <a:pt x="327257" y="319484"/>
                  <a:pt x="327803" y="321594"/>
                  <a:pt x="328111" y="323780"/>
                </a:cubicBezTo>
                <a:cubicBezTo>
                  <a:pt x="328908" y="329453"/>
                  <a:pt x="328014" y="335074"/>
                  <a:pt x="325545" y="340266"/>
                </a:cubicBezTo>
                <a:lnTo>
                  <a:pt x="325544" y="346202"/>
                </a:lnTo>
                <a:lnTo>
                  <a:pt x="321479" y="346202"/>
                </a:lnTo>
                <a:cubicBezTo>
                  <a:pt x="314214" y="358342"/>
                  <a:pt x="299178" y="367376"/>
                  <a:pt x="281040" y="369925"/>
                </a:cubicBezTo>
                <a:cubicBezTo>
                  <a:pt x="252034" y="374002"/>
                  <a:pt x="226082" y="359951"/>
                  <a:pt x="223073" y="338542"/>
                </a:cubicBezTo>
                <a:cubicBezTo>
                  <a:pt x="220064" y="317134"/>
                  <a:pt x="241139" y="296474"/>
                  <a:pt x="270144" y="292398"/>
                </a:cubicBezTo>
                <a:cubicBezTo>
                  <a:pt x="280773" y="290904"/>
                  <a:pt x="290991" y="291844"/>
                  <a:pt x="299582" y="295430"/>
                </a:cubicBezTo>
                <a:lnTo>
                  <a:pt x="299582" y="87758"/>
                </a:lnTo>
                <a:lnTo>
                  <a:pt x="128591" y="125907"/>
                </a:lnTo>
                <a:lnTo>
                  <a:pt x="128590" y="398933"/>
                </a:lnTo>
                <a:lnTo>
                  <a:pt x="121924" y="398933"/>
                </a:lnTo>
                <a:cubicBezTo>
                  <a:pt x="113631" y="414962"/>
                  <a:pt x="94384" y="427255"/>
                  <a:pt x="70841" y="430564"/>
                </a:cubicBezTo>
                <a:cubicBezTo>
                  <a:pt x="35568" y="435521"/>
                  <a:pt x="4007" y="418434"/>
                  <a:pt x="348" y="392399"/>
                </a:cubicBezTo>
                <a:cubicBezTo>
                  <a:pt x="-3311" y="366364"/>
                  <a:pt x="22318" y="341240"/>
                  <a:pt x="57591" y="336282"/>
                </a:cubicBezTo>
                <a:cubicBezTo>
                  <a:pt x="70754" y="334432"/>
                  <a:pt x="83402" y="335653"/>
                  <a:pt x="93974" y="340165"/>
                </a:cubicBezTo>
                <a:lnTo>
                  <a:pt x="93974" y="48639"/>
                </a:lnTo>
                <a:lnTo>
                  <a:pt x="104368" y="48639"/>
                </a:lnTo>
                <a:lnTo>
                  <a:pt x="103607" y="45227"/>
                </a:lnTo>
                <a:lnTo>
                  <a:pt x="299582" y="1504"/>
                </a:lnTo>
                <a:lnTo>
                  <a:pt x="299582" y="36"/>
                </a:lnTo>
                <a:lnTo>
                  <a:pt x="306163" y="36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KSO_Shape"/>
          <p:cNvSpPr/>
          <p:nvPr/>
        </p:nvSpPr>
        <p:spPr>
          <a:xfrm>
            <a:off x="6472868" y="2798105"/>
            <a:ext cx="632459" cy="549354"/>
          </a:xfrm>
          <a:custGeom>
            <a:avLst/>
            <a:gdLst>
              <a:gd name="connsiteX0" fmla="*/ 586746 w 802377"/>
              <a:gd name="connsiteY0" fmla="*/ 175638 h 800254"/>
              <a:gd name="connsiteX1" fmla="*/ 640899 w 802377"/>
              <a:gd name="connsiteY1" fmla="*/ 229791 h 800254"/>
              <a:gd name="connsiteX2" fmla="*/ 586746 w 802377"/>
              <a:gd name="connsiteY2" fmla="*/ 283944 h 800254"/>
              <a:gd name="connsiteX3" fmla="*/ 532593 w 802377"/>
              <a:gd name="connsiteY3" fmla="*/ 229791 h 800254"/>
              <a:gd name="connsiteX4" fmla="*/ 586746 w 802377"/>
              <a:gd name="connsiteY4" fmla="*/ 175638 h 800254"/>
              <a:gd name="connsiteX5" fmla="*/ 105683 w 802377"/>
              <a:gd name="connsiteY5" fmla="*/ 105404 h 800254"/>
              <a:gd name="connsiteX6" fmla="*/ 105683 w 802377"/>
              <a:gd name="connsiteY6" fmla="*/ 694851 h 800254"/>
              <a:gd name="connsiteX7" fmla="*/ 110500 w 802377"/>
              <a:gd name="connsiteY7" fmla="*/ 694851 h 800254"/>
              <a:gd name="connsiteX8" fmla="*/ 245090 w 802377"/>
              <a:gd name="connsiteY8" fmla="*/ 394820 h 800254"/>
              <a:gd name="connsiteX9" fmla="*/ 302955 w 802377"/>
              <a:gd name="connsiteY9" fmla="*/ 579898 h 800254"/>
              <a:gd name="connsiteX10" fmla="*/ 420668 w 802377"/>
              <a:gd name="connsiteY10" fmla="*/ 339778 h 800254"/>
              <a:gd name="connsiteX11" fmla="*/ 496821 w 802377"/>
              <a:gd name="connsiteY11" fmla="*/ 564668 h 800254"/>
              <a:gd name="connsiteX12" fmla="*/ 596720 w 802377"/>
              <a:gd name="connsiteY12" fmla="*/ 438432 h 800254"/>
              <a:gd name="connsiteX13" fmla="*/ 696694 w 802377"/>
              <a:gd name="connsiteY13" fmla="*/ 687455 h 800254"/>
              <a:gd name="connsiteX14" fmla="*/ 696694 w 802377"/>
              <a:gd name="connsiteY14" fmla="*/ 105404 h 800254"/>
              <a:gd name="connsiteX15" fmla="*/ 105683 w 802377"/>
              <a:gd name="connsiteY15" fmla="*/ 105404 h 800254"/>
              <a:gd name="connsiteX16" fmla="*/ 0 w 802377"/>
              <a:gd name="connsiteY16" fmla="*/ 0 h 800254"/>
              <a:gd name="connsiteX17" fmla="*/ 802377 w 802377"/>
              <a:gd name="connsiteY17" fmla="*/ 0 h 800254"/>
              <a:gd name="connsiteX18" fmla="*/ 802377 w 802377"/>
              <a:gd name="connsiteY18" fmla="*/ 800254 h 800254"/>
              <a:gd name="connsiteX19" fmla="*/ 0 w 802377"/>
              <a:gd name="connsiteY19" fmla="*/ 800254 h 800254"/>
              <a:gd name="connsiteX20" fmla="*/ 0 w 802377"/>
              <a:gd name="connsiteY20" fmla="*/ 0 h 800254"/>
              <a:gd name="connsiteX0-1" fmla="*/ 586746 w 802377"/>
              <a:gd name="connsiteY0-2" fmla="*/ 175638 h 800254"/>
              <a:gd name="connsiteX1-3" fmla="*/ 640899 w 802377"/>
              <a:gd name="connsiteY1-4" fmla="*/ 229791 h 800254"/>
              <a:gd name="connsiteX2-5" fmla="*/ 586746 w 802377"/>
              <a:gd name="connsiteY2-6" fmla="*/ 283944 h 800254"/>
              <a:gd name="connsiteX3-7" fmla="*/ 532593 w 802377"/>
              <a:gd name="connsiteY3-8" fmla="*/ 229791 h 800254"/>
              <a:gd name="connsiteX4-9" fmla="*/ 586746 w 802377"/>
              <a:gd name="connsiteY4-10" fmla="*/ 175638 h 800254"/>
              <a:gd name="connsiteX5-11" fmla="*/ 105683 w 802377"/>
              <a:gd name="connsiteY5-12" fmla="*/ 105404 h 800254"/>
              <a:gd name="connsiteX6-13" fmla="*/ 105683 w 802377"/>
              <a:gd name="connsiteY6-14" fmla="*/ 694851 h 800254"/>
              <a:gd name="connsiteX7-15" fmla="*/ 110500 w 802377"/>
              <a:gd name="connsiteY7-16" fmla="*/ 694851 h 800254"/>
              <a:gd name="connsiteX8-17" fmla="*/ 245090 w 802377"/>
              <a:gd name="connsiteY8-18" fmla="*/ 394820 h 800254"/>
              <a:gd name="connsiteX9-19" fmla="*/ 302955 w 802377"/>
              <a:gd name="connsiteY9-20" fmla="*/ 579898 h 800254"/>
              <a:gd name="connsiteX10-21" fmla="*/ 420668 w 802377"/>
              <a:gd name="connsiteY10-22" fmla="*/ 339778 h 800254"/>
              <a:gd name="connsiteX11-23" fmla="*/ 496821 w 802377"/>
              <a:gd name="connsiteY11-24" fmla="*/ 564668 h 800254"/>
              <a:gd name="connsiteX12-25" fmla="*/ 596720 w 802377"/>
              <a:gd name="connsiteY12-26" fmla="*/ 438432 h 800254"/>
              <a:gd name="connsiteX13-27" fmla="*/ 696694 w 802377"/>
              <a:gd name="connsiteY13-28" fmla="*/ 687455 h 800254"/>
              <a:gd name="connsiteX14-29" fmla="*/ 696694 w 802377"/>
              <a:gd name="connsiteY14-30" fmla="*/ 105404 h 800254"/>
              <a:gd name="connsiteX15-31" fmla="*/ 105683 w 802377"/>
              <a:gd name="connsiteY15-32" fmla="*/ 105404 h 800254"/>
              <a:gd name="connsiteX16-33" fmla="*/ 0 w 802377"/>
              <a:gd name="connsiteY16-34" fmla="*/ 0 h 800254"/>
              <a:gd name="connsiteX17-35" fmla="*/ 802377 w 802377"/>
              <a:gd name="connsiteY17-36" fmla="*/ 0 h 800254"/>
              <a:gd name="connsiteX18-37" fmla="*/ 802377 w 802377"/>
              <a:gd name="connsiteY18-38" fmla="*/ 800254 h 800254"/>
              <a:gd name="connsiteX19-39" fmla="*/ 0 w 802377"/>
              <a:gd name="connsiteY19-40" fmla="*/ 800254 h 800254"/>
              <a:gd name="connsiteX20-41" fmla="*/ 0 w 802377"/>
              <a:gd name="connsiteY20-42" fmla="*/ 0 h 800254"/>
              <a:gd name="connsiteX0-43" fmla="*/ 586746 w 802377"/>
              <a:gd name="connsiteY0-44" fmla="*/ 175638 h 800254"/>
              <a:gd name="connsiteX1-45" fmla="*/ 640899 w 802377"/>
              <a:gd name="connsiteY1-46" fmla="*/ 229791 h 800254"/>
              <a:gd name="connsiteX2-47" fmla="*/ 586746 w 802377"/>
              <a:gd name="connsiteY2-48" fmla="*/ 283944 h 800254"/>
              <a:gd name="connsiteX3-49" fmla="*/ 532593 w 802377"/>
              <a:gd name="connsiteY3-50" fmla="*/ 229791 h 800254"/>
              <a:gd name="connsiteX4-51" fmla="*/ 586746 w 802377"/>
              <a:gd name="connsiteY4-52" fmla="*/ 175638 h 800254"/>
              <a:gd name="connsiteX5-53" fmla="*/ 105683 w 802377"/>
              <a:gd name="connsiteY5-54" fmla="*/ 105404 h 800254"/>
              <a:gd name="connsiteX6-55" fmla="*/ 105683 w 802377"/>
              <a:gd name="connsiteY6-56" fmla="*/ 694851 h 800254"/>
              <a:gd name="connsiteX7-57" fmla="*/ 110500 w 802377"/>
              <a:gd name="connsiteY7-58" fmla="*/ 694851 h 800254"/>
              <a:gd name="connsiteX8-59" fmla="*/ 245090 w 802377"/>
              <a:gd name="connsiteY8-60" fmla="*/ 394820 h 800254"/>
              <a:gd name="connsiteX9-61" fmla="*/ 302955 w 802377"/>
              <a:gd name="connsiteY9-62" fmla="*/ 579898 h 800254"/>
              <a:gd name="connsiteX10-63" fmla="*/ 420668 w 802377"/>
              <a:gd name="connsiteY10-64" fmla="*/ 339778 h 800254"/>
              <a:gd name="connsiteX11-65" fmla="*/ 496821 w 802377"/>
              <a:gd name="connsiteY11-66" fmla="*/ 564668 h 800254"/>
              <a:gd name="connsiteX12-67" fmla="*/ 596720 w 802377"/>
              <a:gd name="connsiteY12-68" fmla="*/ 438432 h 800254"/>
              <a:gd name="connsiteX13-69" fmla="*/ 696694 w 802377"/>
              <a:gd name="connsiteY13-70" fmla="*/ 687455 h 800254"/>
              <a:gd name="connsiteX14-71" fmla="*/ 696694 w 802377"/>
              <a:gd name="connsiteY14-72" fmla="*/ 105404 h 800254"/>
              <a:gd name="connsiteX15-73" fmla="*/ 105683 w 802377"/>
              <a:gd name="connsiteY15-74" fmla="*/ 105404 h 800254"/>
              <a:gd name="connsiteX16-75" fmla="*/ 0 w 802377"/>
              <a:gd name="connsiteY16-76" fmla="*/ 0 h 800254"/>
              <a:gd name="connsiteX17-77" fmla="*/ 802377 w 802377"/>
              <a:gd name="connsiteY17-78" fmla="*/ 0 h 800254"/>
              <a:gd name="connsiteX18-79" fmla="*/ 802377 w 802377"/>
              <a:gd name="connsiteY18-80" fmla="*/ 800254 h 800254"/>
              <a:gd name="connsiteX19-81" fmla="*/ 0 w 802377"/>
              <a:gd name="connsiteY19-82" fmla="*/ 800254 h 800254"/>
              <a:gd name="connsiteX20-83" fmla="*/ 0 w 802377"/>
              <a:gd name="connsiteY20-84" fmla="*/ 0 h 800254"/>
              <a:gd name="connsiteX0-85" fmla="*/ 586746 w 802377"/>
              <a:gd name="connsiteY0-86" fmla="*/ 175638 h 800254"/>
              <a:gd name="connsiteX1-87" fmla="*/ 640899 w 802377"/>
              <a:gd name="connsiteY1-88" fmla="*/ 229791 h 800254"/>
              <a:gd name="connsiteX2-89" fmla="*/ 586746 w 802377"/>
              <a:gd name="connsiteY2-90" fmla="*/ 283944 h 800254"/>
              <a:gd name="connsiteX3-91" fmla="*/ 532593 w 802377"/>
              <a:gd name="connsiteY3-92" fmla="*/ 229791 h 800254"/>
              <a:gd name="connsiteX4-93" fmla="*/ 586746 w 802377"/>
              <a:gd name="connsiteY4-94" fmla="*/ 175638 h 800254"/>
              <a:gd name="connsiteX5-95" fmla="*/ 105683 w 802377"/>
              <a:gd name="connsiteY5-96" fmla="*/ 105404 h 800254"/>
              <a:gd name="connsiteX6-97" fmla="*/ 105683 w 802377"/>
              <a:gd name="connsiteY6-98" fmla="*/ 694851 h 800254"/>
              <a:gd name="connsiteX7-99" fmla="*/ 110500 w 802377"/>
              <a:gd name="connsiteY7-100" fmla="*/ 694851 h 800254"/>
              <a:gd name="connsiteX8-101" fmla="*/ 245090 w 802377"/>
              <a:gd name="connsiteY8-102" fmla="*/ 394820 h 800254"/>
              <a:gd name="connsiteX9-103" fmla="*/ 302955 w 802377"/>
              <a:gd name="connsiteY9-104" fmla="*/ 579898 h 800254"/>
              <a:gd name="connsiteX10-105" fmla="*/ 420668 w 802377"/>
              <a:gd name="connsiteY10-106" fmla="*/ 339778 h 800254"/>
              <a:gd name="connsiteX11-107" fmla="*/ 496821 w 802377"/>
              <a:gd name="connsiteY11-108" fmla="*/ 564668 h 800254"/>
              <a:gd name="connsiteX12-109" fmla="*/ 596720 w 802377"/>
              <a:gd name="connsiteY12-110" fmla="*/ 438432 h 800254"/>
              <a:gd name="connsiteX13-111" fmla="*/ 696694 w 802377"/>
              <a:gd name="connsiteY13-112" fmla="*/ 687455 h 800254"/>
              <a:gd name="connsiteX14-113" fmla="*/ 696694 w 802377"/>
              <a:gd name="connsiteY14-114" fmla="*/ 105404 h 800254"/>
              <a:gd name="connsiteX15-115" fmla="*/ 105683 w 802377"/>
              <a:gd name="connsiteY15-116" fmla="*/ 105404 h 800254"/>
              <a:gd name="connsiteX16-117" fmla="*/ 0 w 802377"/>
              <a:gd name="connsiteY16-118" fmla="*/ 0 h 800254"/>
              <a:gd name="connsiteX17-119" fmla="*/ 802377 w 802377"/>
              <a:gd name="connsiteY17-120" fmla="*/ 0 h 800254"/>
              <a:gd name="connsiteX18-121" fmla="*/ 802377 w 802377"/>
              <a:gd name="connsiteY18-122" fmla="*/ 800254 h 800254"/>
              <a:gd name="connsiteX19-123" fmla="*/ 0 w 802377"/>
              <a:gd name="connsiteY19-124" fmla="*/ 800254 h 800254"/>
              <a:gd name="connsiteX20-125" fmla="*/ 0 w 802377"/>
              <a:gd name="connsiteY20-126" fmla="*/ 0 h 800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802377" h="800254">
                <a:moveTo>
                  <a:pt x="586746" y="175638"/>
                </a:moveTo>
                <a:cubicBezTo>
                  <a:pt x="616654" y="175638"/>
                  <a:pt x="640899" y="199883"/>
                  <a:pt x="640899" y="229791"/>
                </a:cubicBezTo>
                <a:cubicBezTo>
                  <a:pt x="640899" y="259699"/>
                  <a:pt x="616654" y="283944"/>
                  <a:pt x="586746" y="283944"/>
                </a:cubicBezTo>
                <a:cubicBezTo>
                  <a:pt x="556838" y="283944"/>
                  <a:pt x="532593" y="259699"/>
                  <a:pt x="532593" y="229791"/>
                </a:cubicBezTo>
                <a:cubicBezTo>
                  <a:pt x="532593" y="199883"/>
                  <a:pt x="556838" y="175638"/>
                  <a:pt x="586746" y="175638"/>
                </a:cubicBezTo>
                <a:close/>
                <a:moveTo>
                  <a:pt x="105683" y="105404"/>
                </a:moveTo>
                <a:lnTo>
                  <a:pt x="105683" y="694851"/>
                </a:lnTo>
                <a:lnTo>
                  <a:pt x="110500" y="694851"/>
                </a:lnTo>
                <a:cubicBezTo>
                  <a:pt x="155363" y="594841"/>
                  <a:pt x="208078" y="392209"/>
                  <a:pt x="245090" y="394820"/>
                </a:cubicBezTo>
                <a:cubicBezTo>
                  <a:pt x="282102" y="397431"/>
                  <a:pt x="283667" y="518205"/>
                  <a:pt x="302955" y="579898"/>
                </a:cubicBezTo>
                <a:cubicBezTo>
                  <a:pt x="342193" y="499858"/>
                  <a:pt x="380513" y="338668"/>
                  <a:pt x="420668" y="339778"/>
                </a:cubicBezTo>
                <a:cubicBezTo>
                  <a:pt x="460823" y="340888"/>
                  <a:pt x="471437" y="489705"/>
                  <a:pt x="496821" y="564668"/>
                </a:cubicBezTo>
                <a:cubicBezTo>
                  <a:pt x="530121" y="522589"/>
                  <a:pt x="566349" y="438139"/>
                  <a:pt x="596720" y="438432"/>
                </a:cubicBezTo>
                <a:cubicBezTo>
                  <a:pt x="627091" y="438725"/>
                  <a:pt x="663369" y="604447"/>
                  <a:pt x="696694" y="687455"/>
                </a:cubicBezTo>
                <a:lnTo>
                  <a:pt x="696694" y="105404"/>
                </a:lnTo>
                <a:lnTo>
                  <a:pt x="105683" y="105404"/>
                </a:lnTo>
                <a:close/>
                <a:moveTo>
                  <a:pt x="0" y="0"/>
                </a:moveTo>
                <a:lnTo>
                  <a:pt x="802377" y="0"/>
                </a:lnTo>
                <a:lnTo>
                  <a:pt x="802377" y="800254"/>
                </a:lnTo>
                <a:lnTo>
                  <a:pt x="0" y="800254"/>
                </a:lnTo>
                <a:lnTo>
                  <a:pt x="0" y="0"/>
                </a:lnTo>
                <a:close/>
              </a:path>
            </a:pathLst>
          </a:custGeom>
          <a:solidFill>
            <a:srgbClr val="3FC04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KSO_Shape"/>
          <p:cNvSpPr/>
          <p:nvPr/>
        </p:nvSpPr>
        <p:spPr>
          <a:xfrm rot="5400000">
            <a:off x="5626262" y="1294620"/>
            <a:ext cx="539101" cy="605466"/>
          </a:xfrm>
          <a:custGeom>
            <a:avLst/>
            <a:gdLst>
              <a:gd name="connsiteX0" fmla="*/ 554464 w 1867751"/>
              <a:gd name="connsiteY0" fmla="*/ 1824949 h 2238118"/>
              <a:gd name="connsiteX1" fmla="*/ 554514 w 1867751"/>
              <a:gd name="connsiteY1" fmla="*/ 1824346 h 2238118"/>
              <a:gd name="connsiteX2" fmla="*/ 1313239 w 1867751"/>
              <a:gd name="connsiteY2" fmla="*/ 1824346 h 2238118"/>
              <a:gd name="connsiteX3" fmla="*/ 1313289 w 1867751"/>
              <a:gd name="connsiteY3" fmla="*/ 1824949 h 2238118"/>
              <a:gd name="connsiteX4" fmla="*/ 1146010 w 1867751"/>
              <a:gd name="connsiteY4" fmla="*/ 2206693 h 2238118"/>
              <a:gd name="connsiteX5" fmla="*/ 1098294 w 1867751"/>
              <a:gd name="connsiteY5" fmla="*/ 2238118 h 2238118"/>
              <a:gd name="connsiteX6" fmla="*/ 769458 w 1867751"/>
              <a:gd name="connsiteY6" fmla="*/ 2238118 h 2238118"/>
              <a:gd name="connsiteX7" fmla="*/ 721743 w 1867751"/>
              <a:gd name="connsiteY7" fmla="*/ 2206693 h 2238118"/>
              <a:gd name="connsiteX8" fmla="*/ 554464 w 1867751"/>
              <a:gd name="connsiteY8" fmla="*/ 1824949 h 2238118"/>
              <a:gd name="connsiteX9" fmla="*/ 334004 w 1867751"/>
              <a:gd name="connsiteY9" fmla="*/ 731923 h 2238118"/>
              <a:gd name="connsiteX10" fmla="*/ 384642 w 1867751"/>
              <a:gd name="connsiteY10" fmla="*/ 691647 h 2238118"/>
              <a:gd name="connsiteX11" fmla="*/ 922547 w 1867751"/>
              <a:gd name="connsiteY11" fmla="*/ 517213 h 2238118"/>
              <a:gd name="connsiteX12" fmla="*/ 1526274 w 1867751"/>
              <a:gd name="connsiteY12" fmla="*/ 710379 h 2238118"/>
              <a:gd name="connsiteX13" fmla="*/ 1533748 w 1867751"/>
              <a:gd name="connsiteY13" fmla="*/ 716786 h 2238118"/>
              <a:gd name="connsiteX14" fmla="*/ 1363934 w 1867751"/>
              <a:gd name="connsiteY14" fmla="*/ 905799 h 2238118"/>
              <a:gd name="connsiteX15" fmla="*/ 1354076 w 1867751"/>
              <a:gd name="connsiteY15" fmla="*/ 897219 h 2238118"/>
              <a:gd name="connsiteX16" fmla="*/ 929594 w 1867751"/>
              <a:gd name="connsiteY16" fmla="*/ 771106 h 2238118"/>
              <a:gd name="connsiteX17" fmla="*/ 595097 w 1867751"/>
              <a:gd name="connsiteY17" fmla="*/ 857258 h 2238118"/>
              <a:gd name="connsiteX18" fmla="*/ 526786 w 1867751"/>
              <a:gd name="connsiteY18" fmla="*/ 903047 h 2238118"/>
              <a:gd name="connsiteX19" fmla="*/ 1424 w 1867751"/>
              <a:gd name="connsiteY19" fmla="*/ 412534 h 2238118"/>
              <a:gd name="connsiteX20" fmla="*/ 16741 w 1867751"/>
              <a:gd name="connsiteY20" fmla="*/ 389976 h 2238118"/>
              <a:gd name="connsiteX21" fmla="*/ 926841 w 1867751"/>
              <a:gd name="connsiteY21" fmla="*/ 141 h 2238118"/>
              <a:gd name="connsiteX22" fmla="*/ 1842910 w 1867751"/>
              <a:gd name="connsiteY22" fmla="*/ 347686 h 2238118"/>
              <a:gd name="connsiteX23" fmla="*/ 1866328 w 1867751"/>
              <a:gd name="connsiteY23" fmla="*/ 376915 h 2238118"/>
              <a:gd name="connsiteX24" fmla="*/ 1695977 w 1867751"/>
              <a:gd name="connsiteY24" fmla="*/ 566526 h 2238118"/>
              <a:gd name="connsiteX25" fmla="*/ 1691512 w 1867751"/>
              <a:gd name="connsiteY25" fmla="*/ 558681 h 2238118"/>
              <a:gd name="connsiteX26" fmla="*/ 933888 w 1867751"/>
              <a:gd name="connsiteY26" fmla="*/ 254053 h 2238118"/>
              <a:gd name="connsiteX27" fmla="*/ 208115 w 1867751"/>
              <a:gd name="connsiteY27" fmla="*/ 551186 h 2238118"/>
              <a:gd name="connsiteX28" fmla="*/ 190588 w 1867751"/>
              <a:gd name="connsiteY28" fmla="*/ 580446 h 2238118"/>
              <a:gd name="connsiteX29" fmla="*/ 0 w 1867751"/>
              <a:gd name="connsiteY29" fmla="*/ 1119973 h 2238118"/>
              <a:gd name="connsiteX30" fmla="*/ 124 w 1867751"/>
              <a:gd name="connsiteY30" fmla="*/ 1119059 h 2238118"/>
              <a:gd name="connsiteX31" fmla="*/ 1867628 w 1867751"/>
              <a:gd name="connsiteY31" fmla="*/ 1119059 h 2238118"/>
              <a:gd name="connsiteX32" fmla="*/ 1867751 w 1867751"/>
              <a:gd name="connsiteY32" fmla="*/ 1119973 h 2238118"/>
              <a:gd name="connsiteX33" fmla="*/ 1456015 w 1867751"/>
              <a:gd name="connsiteY33" fmla="*/ 1697765 h 2238118"/>
              <a:gd name="connsiteX34" fmla="*/ 1338570 w 1867751"/>
              <a:gd name="connsiteY34" fmla="*/ 1745328 h 2238118"/>
              <a:gd name="connsiteX35" fmla="*/ 529182 w 1867751"/>
              <a:gd name="connsiteY35" fmla="*/ 1745328 h 2238118"/>
              <a:gd name="connsiteX36" fmla="*/ 411738 w 1867751"/>
              <a:gd name="connsiteY36" fmla="*/ 1697765 h 2238118"/>
              <a:gd name="connsiteX37" fmla="*/ 0 w 1867751"/>
              <a:gd name="connsiteY37" fmla="*/ 1119973 h 223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7751" h="2238118">
                <a:moveTo>
                  <a:pt x="554464" y="1824949"/>
                </a:moveTo>
                <a:lnTo>
                  <a:pt x="554514" y="1824346"/>
                </a:lnTo>
                <a:lnTo>
                  <a:pt x="1313239" y="1824346"/>
                </a:lnTo>
                <a:lnTo>
                  <a:pt x="1313289" y="1824949"/>
                </a:lnTo>
                <a:cubicBezTo>
                  <a:pt x="1313289" y="1983858"/>
                  <a:pt x="1246934" y="2123962"/>
                  <a:pt x="1146010" y="2206693"/>
                </a:cubicBezTo>
                <a:lnTo>
                  <a:pt x="1098294" y="2238118"/>
                </a:lnTo>
                <a:lnTo>
                  <a:pt x="769458" y="2238118"/>
                </a:lnTo>
                <a:lnTo>
                  <a:pt x="721743" y="2206693"/>
                </a:lnTo>
                <a:cubicBezTo>
                  <a:pt x="620819" y="2123962"/>
                  <a:pt x="554464" y="1983858"/>
                  <a:pt x="554464" y="1824949"/>
                </a:cubicBezTo>
                <a:close/>
                <a:moveTo>
                  <a:pt x="334004" y="731923"/>
                </a:moveTo>
                <a:lnTo>
                  <a:pt x="384642" y="691647"/>
                </a:lnTo>
                <a:cubicBezTo>
                  <a:pt x="530212" y="586334"/>
                  <a:pt x="717326" y="521362"/>
                  <a:pt x="922547" y="517213"/>
                </a:cubicBezTo>
                <a:cubicBezTo>
                  <a:pt x="1154131" y="512531"/>
                  <a:pt x="1367270" y="586210"/>
                  <a:pt x="1526274" y="710379"/>
                </a:cubicBezTo>
                <a:lnTo>
                  <a:pt x="1533748" y="716786"/>
                </a:lnTo>
                <a:lnTo>
                  <a:pt x="1363934" y="905799"/>
                </a:lnTo>
                <a:lnTo>
                  <a:pt x="1354076" y="897219"/>
                </a:lnTo>
                <a:cubicBezTo>
                  <a:pt x="1242116" y="816308"/>
                  <a:pt x="1092320" y="768270"/>
                  <a:pt x="929594" y="771106"/>
                </a:cubicBezTo>
                <a:cubicBezTo>
                  <a:pt x="805243" y="773274"/>
                  <a:pt x="690256" y="804816"/>
                  <a:pt x="595097" y="857258"/>
                </a:cubicBezTo>
                <a:lnTo>
                  <a:pt x="526786" y="903047"/>
                </a:lnTo>
                <a:close/>
                <a:moveTo>
                  <a:pt x="1424" y="412534"/>
                </a:moveTo>
                <a:lnTo>
                  <a:pt x="16741" y="389976"/>
                </a:lnTo>
                <a:cubicBezTo>
                  <a:pt x="191151" y="162101"/>
                  <a:pt x="531915" y="5499"/>
                  <a:pt x="926841" y="141"/>
                </a:cubicBezTo>
                <a:cubicBezTo>
                  <a:pt x="1310393" y="-5063"/>
                  <a:pt x="1652306" y="133938"/>
                  <a:pt x="1842910" y="347686"/>
                </a:cubicBezTo>
                <a:lnTo>
                  <a:pt x="1866328" y="376915"/>
                </a:lnTo>
                <a:lnTo>
                  <a:pt x="1695977" y="566526"/>
                </a:lnTo>
                <a:lnTo>
                  <a:pt x="1691512" y="558681"/>
                </a:lnTo>
                <a:cubicBezTo>
                  <a:pt x="1571438" y="376327"/>
                  <a:pt x="1274252" y="250611"/>
                  <a:pt x="933888" y="254053"/>
                </a:cubicBezTo>
                <a:cubicBezTo>
                  <a:pt x="606169" y="257368"/>
                  <a:pt x="327145" y="379187"/>
                  <a:pt x="208115" y="551186"/>
                </a:cubicBezTo>
                <a:lnTo>
                  <a:pt x="190588" y="580446"/>
                </a:lnTo>
                <a:close/>
                <a:moveTo>
                  <a:pt x="0" y="1119973"/>
                </a:moveTo>
                <a:lnTo>
                  <a:pt x="124" y="1119059"/>
                </a:lnTo>
                <a:lnTo>
                  <a:pt x="1867628" y="1119059"/>
                </a:lnTo>
                <a:lnTo>
                  <a:pt x="1867751" y="1119973"/>
                </a:lnTo>
                <a:cubicBezTo>
                  <a:pt x="1867751" y="1360491"/>
                  <a:pt x="1704427" y="1572546"/>
                  <a:pt x="1456015" y="1697765"/>
                </a:cubicBezTo>
                <a:lnTo>
                  <a:pt x="1338570" y="1745328"/>
                </a:lnTo>
                <a:lnTo>
                  <a:pt x="529182" y="1745328"/>
                </a:lnTo>
                <a:lnTo>
                  <a:pt x="411738" y="1697765"/>
                </a:lnTo>
                <a:cubicBezTo>
                  <a:pt x="163325" y="1572546"/>
                  <a:pt x="0" y="1360491"/>
                  <a:pt x="0" y="1119973"/>
                </a:cubicBezTo>
                <a:close/>
              </a:path>
            </a:pathLst>
          </a:custGeom>
          <a:solidFill>
            <a:srgbClr val="FF8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 rot="1990140">
            <a:off x="5655134" y="1203341"/>
            <a:ext cx="1935609" cy="1976832"/>
            <a:chOff x="3285331" y="945357"/>
            <a:chExt cx="1312863" cy="1408112"/>
          </a:xfrm>
        </p:grpSpPr>
        <p:sp>
          <p:nvSpPr>
            <p:cNvPr id="24" name="Freeform 62"/>
            <p:cNvSpPr/>
            <p:nvPr/>
          </p:nvSpPr>
          <p:spPr>
            <a:xfrm>
              <a:off x="3974306" y="1662907"/>
              <a:ext cx="333375" cy="293687"/>
            </a:xfrm>
            <a:custGeom>
              <a:avLst/>
              <a:gdLst>
                <a:gd name="txL" fmla="*/ 0 w 25"/>
                <a:gd name="txT" fmla="*/ 0 h 22"/>
                <a:gd name="txR" fmla="*/ 25 w 25"/>
                <a:gd name="txB" fmla="*/ 22 h 22"/>
              </a:gdLst>
              <a:ahLst/>
              <a:cxnLst>
                <a:cxn ang="0">
                  <a:pos x="2147483647" y="1603864755"/>
                </a:cxn>
                <a:cxn ang="0">
                  <a:pos x="2147483647" y="1603864755"/>
                </a:cxn>
                <a:cxn ang="0">
                  <a:pos x="2147483647" y="891033009"/>
                </a:cxn>
                <a:cxn ang="0">
                  <a:pos x="2147483647" y="891033009"/>
                </a:cxn>
                <a:cxn ang="0">
                  <a:pos x="2147483647" y="178201262"/>
                </a:cxn>
                <a:cxn ang="0">
                  <a:pos x="2147483647" y="178201262"/>
                </a:cxn>
                <a:cxn ang="0">
                  <a:pos x="355644450" y="1782066017"/>
                </a:cxn>
                <a:cxn ang="0">
                  <a:pos x="0" y="2147483647"/>
                </a:cxn>
                <a:cxn ang="0">
                  <a:pos x="711288900" y="2147483647"/>
                </a:cxn>
                <a:cxn ang="0">
                  <a:pos x="533466675" y="2147483647"/>
                </a:cxn>
                <a:cxn ang="0">
                  <a:pos x="1244755575" y="2147483647"/>
                </a:cxn>
                <a:cxn ang="0">
                  <a:pos x="889111125" y="2147483647"/>
                </a:cxn>
                <a:cxn ang="0">
                  <a:pos x="1600400025" y="2147483647"/>
                </a:cxn>
                <a:cxn ang="0">
                  <a:pos x="177822225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38481890"/>
                </a:cxn>
                <a:cxn ang="0">
                  <a:pos x="2147483647" y="1603864755"/>
                </a:cxn>
              </a:cxnLst>
              <a:rect l="txL" t="txT" r="txR" b="txB"/>
              <a:pathLst>
                <a:path w="25" h="22">
                  <a:moveTo>
                    <a:pt x="25" y="9"/>
                  </a:moveTo>
                  <a:cubicBezTo>
                    <a:pt x="24" y="8"/>
                    <a:pt x="22" y="8"/>
                    <a:pt x="21" y="9"/>
                  </a:cubicBezTo>
                  <a:cubicBezTo>
                    <a:pt x="22" y="8"/>
                    <a:pt x="23" y="6"/>
                    <a:pt x="22" y="5"/>
                  </a:cubicBezTo>
                  <a:cubicBezTo>
                    <a:pt x="22" y="4"/>
                    <a:pt x="20" y="4"/>
                    <a:pt x="18" y="5"/>
                  </a:cubicBezTo>
                  <a:cubicBezTo>
                    <a:pt x="20" y="4"/>
                    <a:pt x="21" y="2"/>
                    <a:pt x="20" y="1"/>
                  </a:cubicBezTo>
                  <a:cubicBezTo>
                    <a:pt x="19" y="0"/>
                    <a:pt x="17" y="0"/>
                    <a:pt x="16" y="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1"/>
                    <a:pt x="0" y="13"/>
                    <a:pt x="0" y="14"/>
                  </a:cubicBezTo>
                  <a:cubicBezTo>
                    <a:pt x="1" y="15"/>
                    <a:pt x="3" y="15"/>
                    <a:pt x="4" y="14"/>
                  </a:cubicBezTo>
                  <a:cubicBezTo>
                    <a:pt x="3" y="15"/>
                    <a:pt x="2" y="16"/>
                    <a:pt x="3" y="18"/>
                  </a:cubicBezTo>
                  <a:cubicBezTo>
                    <a:pt x="3" y="19"/>
                    <a:pt x="5" y="19"/>
                    <a:pt x="7" y="18"/>
                  </a:cubicBezTo>
                  <a:cubicBezTo>
                    <a:pt x="5" y="19"/>
                    <a:pt x="4" y="20"/>
                    <a:pt x="5" y="21"/>
                  </a:cubicBezTo>
                  <a:cubicBezTo>
                    <a:pt x="6" y="22"/>
                    <a:pt x="7" y="22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2"/>
                    <a:pt x="15" y="22"/>
                    <a:pt x="18" y="20"/>
                  </a:cubicBezTo>
                  <a:cubicBezTo>
                    <a:pt x="21" y="18"/>
                    <a:pt x="23" y="15"/>
                    <a:pt x="22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0"/>
                    <a:pt x="25" y="9"/>
                  </a:cubicBezTo>
                  <a:close/>
                </a:path>
              </a:pathLst>
            </a:custGeom>
            <a:solidFill>
              <a:srgbClr val="595757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285331" y="945357"/>
              <a:ext cx="1312863" cy="1408112"/>
              <a:chOff x="3285331" y="945357"/>
              <a:chExt cx="1312863" cy="140811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3285331" y="945357"/>
                <a:ext cx="1312863" cy="1408112"/>
                <a:chOff x="3285331" y="945357"/>
                <a:chExt cx="1312863" cy="1408112"/>
              </a:xfrm>
            </p:grpSpPr>
            <p:sp>
              <p:nvSpPr>
                <p:cNvPr id="28" name="Freeform 68"/>
                <p:cNvSpPr/>
                <p:nvPr/>
              </p:nvSpPr>
              <p:spPr>
                <a:xfrm>
                  <a:off x="4228306" y="1955007"/>
                  <a:ext cx="250825" cy="398462"/>
                </a:xfrm>
                <a:custGeom>
                  <a:avLst/>
                  <a:gdLst>
                    <a:gd name="txL" fmla="*/ 0 w 19"/>
                    <a:gd name="txT" fmla="*/ 0 h 30"/>
                    <a:gd name="txR" fmla="*/ 19 w 19"/>
                    <a:gd name="txB" fmla="*/ 30 h 30"/>
                  </a:gdLst>
                  <a:ahLst/>
                  <a:cxnLst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1568474732" y="2147483647"/>
                    </a:cxn>
                    <a:cxn ang="0">
                      <a:pos x="348554341" y="882062047"/>
                    </a:cxn>
                    <a:cxn ang="0">
                      <a:pos x="0" y="0"/>
                    </a:cxn>
                    <a:cxn ang="0">
                      <a:pos x="522824911" y="882062047"/>
                    </a:cxn>
                    <a:cxn ang="0">
                      <a:pos x="1742745301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</a:cxnLst>
                  <a:rect l="txL" t="txT" r="txR" b="txB"/>
                  <a:pathLst>
                    <a:path w="19" h="30">
                      <a:moveTo>
                        <a:pt x="19" y="30"/>
                      </a:moveTo>
                      <a:cubicBezTo>
                        <a:pt x="19" y="30"/>
                        <a:pt x="18" y="28"/>
                        <a:pt x="16" y="25"/>
                      </a:cubicBezTo>
                      <a:cubicBezTo>
                        <a:pt x="14" y="23"/>
                        <a:pt x="11" y="19"/>
                        <a:pt x="9" y="16"/>
                      </a:cubicBezTo>
                      <a:cubicBezTo>
                        <a:pt x="6" y="12"/>
                        <a:pt x="4" y="8"/>
                        <a:pt x="2" y="5"/>
                      </a:cubicBez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2"/>
                        <a:pt x="3" y="5"/>
                      </a:cubicBezTo>
                      <a:cubicBezTo>
                        <a:pt x="5" y="7"/>
                        <a:pt x="8" y="11"/>
                        <a:pt x="10" y="14"/>
                      </a:cubicBezTo>
                      <a:cubicBezTo>
                        <a:pt x="13" y="18"/>
                        <a:pt x="15" y="22"/>
                        <a:pt x="17" y="25"/>
                      </a:cubicBezTo>
                      <a:cubicBezTo>
                        <a:pt x="18" y="28"/>
                        <a:pt x="19" y="30"/>
                        <a:pt x="19" y="3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9" name="Freeform 59"/>
                <p:cNvSpPr/>
                <p:nvPr/>
              </p:nvSpPr>
              <p:spPr>
                <a:xfrm>
                  <a:off x="3285331" y="1569244"/>
                  <a:ext cx="476250" cy="450850"/>
                </a:xfrm>
                <a:custGeom>
                  <a:avLst/>
                  <a:gdLst>
                    <a:gd name="txL" fmla="*/ 0 w 36"/>
                    <a:gd name="txT" fmla="*/ 0 h 34"/>
                    <a:gd name="txR" fmla="*/ 36 w 36"/>
                    <a:gd name="txB" fmla="*/ 34 h 34"/>
                  </a:gdLst>
                  <a:ahLst/>
                  <a:cxnLst>
                    <a:cxn ang="0">
                      <a:pos x="2147483647" y="527507760"/>
                    </a:cxn>
                    <a:cxn ang="0">
                      <a:pos x="2100130208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1934186281"/>
                    </a:cxn>
                    <a:cxn ang="0">
                      <a:pos x="2147483647" y="1582523281"/>
                    </a:cxn>
                    <a:cxn ang="0">
                      <a:pos x="2147483647" y="527507760"/>
                    </a:cxn>
                  </a:cxnLst>
                  <a:rect l="txL" t="txT" r="txR" b="txB"/>
                  <a:pathLst>
                    <a:path w="36" h="34">
                      <a:moveTo>
                        <a:pt x="30" y="3"/>
                      </a:moveTo>
                      <a:cubicBezTo>
                        <a:pt x="30" y="3"/>
                        <a:pt x="0" y="0"/>
                        <a:pt x="12" y="28"/>
                      </a:cubicBezTo>
                      <a:cubicBezTo>
                        <a:pt x="12" y="28"/>
                        <a:pt x="18" y="34"/>
                        <a:pt x="18" y="20"/>
                      </a:cubicBezTo>
                      <a:cubicBezTo>
                        <a:pt x="18" y="20"/>
                        <a:pt x="20" y="26"/>
                        <a:pt x="22" y="27"/>
                      </a:cubicBezTo>
                      <a:cubicBezTo>
                        <a:pt x="22" y="27"/>
                        <a:pt x="28" y="31"/>
                        <a:pt x="25" y="18"/>
                      </a:cubicBezTo>
                      <a:cubicBezTo>
                        <a:pt x="25" y="18"/>
                        <a:pt x="28" y="26"/>
                        <a:pt x="32" y="25"/>
                      </a:cubicBezTo>
                      <a:cubicBezTo>
                        <a:pt x="32" y="25"/>
                        <a:pt x="36" y="23"/>
                        <a:pt x="32" y="11"/>
                      </a:cubicBezTo>
                      <a:cubicBezTo>
                        <a:pt x="34" y="9"/>
                        <a:pt x="34" y="9"/>
                        <a:pt x="34" y="9"/>
                      </a:cubicBezTo>
                      <a:lnTo>
                        <a:pt x="30" y="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0" name="Freeform 60"/>
                <p:cNvSpPr/>
                <p:nvPr/>
              </p:nvSpPr>
              <p:spPr>
                <a:xfrm>
                  <a:off x="4161631" y="945357"/>
                  <a:ext cx="436563" cy="558800"/>
                </a:xfrm>
                <a:custGeom>
                  <a:avLst/>
                  <a:gdLst>
                    <a:gd name="txL" fmla="*/ 0 w 33"/>
                    <a:gd name="txT" fmla="*/ 0 h 42"/>
                    <a:gd name="txR" fmla="*/ 33 w 33"/>
                    <a:gd name="txB" fmla="*/ 42 h 42"/>
                  </a:gdLst>
                  <a:ahLst/>
                  <a:cxnLst>
                    <a:cxn ang="0">
                      <a:pos x="0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1050066307" y="2147483647"/>
                    </a:cxn>
                    <a:cxn ang="0">
                      <a:pos x="525039768" y="2147483647"/>
                    </a:cxn>
                    <a:cxn ang="0">
                      <a:pos x="0" y="2147483647"/>
                    </a:cxn>
                  </a:cxnLst>
                  <a:rect l="txL" t="txT" r="txR" b="txB"/>
                  <a:pathLst>
                    <a:path w="33" h="42">
                      <a:moveTo>
                        <a:pt x="0" y="29"/>
                      </a:moveTo>
                      <a:cubicBezTo>
                        <a:pt x="0" y="29"/>
                        <a:pt x="9" y="0"/>
                        <a:pt x="30" y="22"/>
                      </a:cubicBezTo>
                      <a:cubicBezTo>
                        <a:pt x="30" y="22"/>
                        <a:pt x="33" y="31"/>
                        <a:pt x="20" y="24"/>
                      </a:cubicBezTo>
                      <a:cubicBezTo>
                        <a:pt x="20" y="24"/>
                        <a:pt x="24" y="29"/>
                        <a:pt x="25" y="31"/>
                      </a:cubicBezTo>
                      <a:cubicBezTo>
                        <a:pt x="25" y="32"/>
                        <a:pt x="26" y="39"/>
                        <a:pt x="15" y="30"/>
                      </a:cubicBezTo>
                      <a:cubicBezTo>
                        <a:pt x="15" y="30"/>
                        <a:pt x="22" y="37"/>
                        <a:pt x="19" y="39"/>
                      </a:cubicBezTo>
                      <a:cubicBezTo>
                        <a:pt x="19" y="39"/>
                        <a:pt x="15" y="42"/>
                        <a:pt x="6" y="34"/>
                      </a:cubicBezTo>
                      <a:cubicBezTo>
                        <a:pt x="3" y="35"/>
                        <a:pt x="3" y="35"/>
                        <a:pt x="3" y="35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1" name="Freeform 61"/>
                <p:cNvSpPr/>
                <p:nvPr/>
              </p:nvSpPr>
              <p:spPr>
                <a:xfrm>
                  <a:off x="3602831" y="1159669"/>
                  <a:ext cx="638175" cy="701675"/>
                </a:xfrm>
                <a:custGeom>
                  <a:avLst/>
                  <a:gdLst>
                    <a:gd name="txL" fmla="*/ 0 w 48"/>
                    <a:gd name="txT" fmla="*/ 0 h 53"/>
                    <a:gd name="txR" fmla="*/ 48 w 48"/>
                    <a:gd name="txB" fmla="*/ 53 h 53"/>
                  </a:gdLst>
                  <a:ahLst/>
                  <a:cxnLst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1226925075"/>
                    </a:cxn>
                    <a:cxn ang="0">
                      <a:pos x="1237354848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  <a:cxn ang="0">
                      <a:pos x="2147483647" y="2147483647"/>
                    </a:cxn>
                  </a:cxnLst>
                  <a:rect l="txL" t="txT" r="txR" b="txB"/>
                  <a:pathLst>
                    <a:path w="48" h="53">
                      <a:moveTo>
                        <a:pt x="44" y="36"/>
                      </a:moveTo>
                      <a:cubicBezTo>
                        <a:pt x="48" y="30"/>
                        <a:pt x="48" y="21"/>
                        <a:pt x="43" y="13"/>
                      </a:cubicBezTo>
                      <a:cubicBezTo>
                        <a:pt x="37" y="3"/>
                        <a:pt x="23" y="0"/>
                        <a:pt x="13" y="7"/>
                      </a:cubicBezTo>
                      <a:cubicBezTo>
                        <a:pt x="3" y="13"/>
                        <a:pt x="0" y="27"/>
                        <a:pt x="7" y="37"/>
                      </a:cubicBezTo>
                      <a:cubicBezTo>
                        <a:pt x="11" y="44"/>
                        <a:pt x="20" y="48"/>
                        <a:pt x="28" y="47"/>
                      </a:cubicBezTo>
                      <a:cubicBezTo>
                        <a:pt x="30" y="50"/>
                        <a:pt x="30" y="50"/>
                        <a:pt x="30" y="50"/>
                      </a:cubicBezTo>
                      <a:cubicBezTo>
                        <a:pt x="31" y="52"/>
                        <a:pt x="35" y="53"/>
                        <a:pt x="37" y="52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6" y="46"/>
                        <a:pt x="47" y="42"/>
                        <a:pt x="46" y="40"/>
                      </a:cubicBezTo>
                      <a:lnTo>
                        <a:pt x="44" y="36"/>
                      </a:lnTo>
                      <a:close/>
                    </a:path>
                  </a:pathLst>
                </a:custGeom>
                <a:solidFill>
                  <a:srgbClr val="FED600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27" name="Freeform 69"/>
              <p:cNvSpPr/>
              <p:nvPr/>
            </p:nvSpPr>
            <p:spPr>
              <a:xfrm>
                <a:off x="4280694" y="1928019"/>
                <a:ext cx="198437" cy="279400"/>
              </a:xfrm>
              <a:custGeom>
                <a:avLst/>
                <a:gdLst>
                  <a:gd name="txL" fmla="*/ 0 w 15"/>
                  <a:gd name="txT" fmla="*/ 0 h 21"/>
                  <a:gd name="txR" fmla="*/ 15 w 15"/>
                  <a:gd name="txB" fmla="*/ 21 h 21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1225070663" y="1947178514"/>
                  </a:cxn>
                  <a:cxn ang="0">
                    <a:pos x="350016410" y="531046267"/>
                  </a:cxn>
                  <a:cxn ang="0">
                    <a:pos x="0" y="0"/>
                  </a:cxn>
                  <a:cxn ang="0">
                    <a:pos x="525024615" y="354039714"/>
                  </a:cxn>
                  <a:cxn ang="0">
                    <a:pos x="1575087073" y="159315210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15" h="21">
                    <a:moveTo>
                      <a:pt x="15" y="21"/>
                    </a:moveTo>
                    <a:cubicBezTo>
                      <a:pt x="15" y="21"/>
                      <a:pt x="14" y="19"/>
                      <a:pt x="13" y="18"/>
                    </a:cubicBezTo>
                    <a:cubicBezTo>
                      <a:pt x="11" y="16"/>
                      <a:pt x="9" y="13"/>
                      <a:pt x="7" y="11"/>
                    </a:cubicBezTo>
                    <a:cubicBezTo>
                      <a:pt x="5" y="8"/>
                      <a:pt x="4" y="5"/>
                      <a:pt x="2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2" y="1"/>
                      <a:pt x="3" y="2"/>
                    </a:cubicBezTo>
                    <a:cubicBezTo>
                      <a:pt x="5" y="4"/>
                      <a:pt x="7" y="7"/>
                      <a:pt x="9" y="9"/>
                    </a:cubicBezTo>
                    <a:cubicBezTo>
                      <a:pt x="11" y="12"/>
                      <a:pt x="12" y="15"/>
                      <a:pt x="14" y="17"/>
                    </a:cubicBezTo>
                    <a:cubicBezTo>
                      <a:pt x="15" y="19"/>
                      <a:pt x="15" y="21"/>
                      <a:pt x="15" y="21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-0.11615 0.000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46914E-6 L -0.13715 0.0027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0.09062 0.12253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6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-0.08923 0.1108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2" y="552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96296E-6 L -1.11111E-6 -0.1574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30"/>
          <p:cNvPicPr>
            <a:picLocks noChangeAspect="1"/>
          </p:cNvPicPr>
          <p:nvPr/>
        </p:nvPicPr>
        <p:blipFill>
          <a:blip r:embed="rId3"/>
          <a:srcRect l="2921" t="1062" r="5435" b="857"/>
          <a:stretch>
            <a:fillRect/>
          </a:stretch>
        </p:blipFill>
        <p:spPr>
          <a:xfrm>
            <a:off x="970911" y="1076664"/>
            <a:ext cx="3700145" cy="25406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pic>
        <p:nvPicPr>
          <p:cNvPr id="5" name="图片 4" descr="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487" y="1204616"/>
            <a:ext cx="1964690" cy="1964690"/>
          </a:xfrm>
          <a:prstGeom prst="rect">
            <a:avLst/>
          </a:prstGeom>
        </p:spPr>
      </p:pic>
      <p:pic>
        <p:nvPicPr>
          <p:cNvPr id="6" name="图片 5" descr="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57517">
            <a:off x="6978387" y="573111"/>
            <a:ext cx="811530" cy="871220"/>
          </a:xfrm>
          <a:prstGeom prst="rect">
            <a:avLst/>
          </a:prstGeom>
        </p:spPr>
      </p:pic>
      <p:sp>
        <p:nvSpPr>
          <p:cNvPr id="8" name="文本框 3"/>
          <p:cNvSpPr txBox="1"/>
          <p:nvPr/>
        </p:nvSpPr>
        <p:spPr>
          <a:xfrm>
            <a:off x="1594479" y="3770327"/>
            <a:ext cx="245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麻省理工学院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38" y="3379177"/>
            <a:ext cx="4620777" cy="2974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55112E-17 L -0.17257 -0.0015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84819" y="1094590"/>
            <a:ext cx="2472817" cy="3047975"/>
            <a:chOff x="1550287" y="876325"/>
            <a:chExt cx="2549525" cy="3332162"/>
          </a:xfrm>
        </p:grpSpPr>
        <p:sp>
          <p:nvSpPr>
            <p:cNvPr id="5" name="Freeform 111"/>
            <p:cNvSpPr>
              <a:spLocks noEditPoints="1"/>
            </p:cNvSpPr>
            <p:nvPr/>
          </p:nvSpPr>
          <p:spPr>
            <a:xfrm>
              <a:off x="1550287" y="876325"/>
              <a:ext cx="2549525" cy="3332162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288">
                  <a:moveTo>
                    <a:pt x="19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8"/>
                    <a:pt x="10" y="288"/>
                    <a:pt x="21" y="288"/>
                  </a:cubicBezTo>
                  <a:cubicBezTo>
                    <a:pt x="194" y="288"/>
                    <a:pt x="194" y="288"/>
                    <a:pt x="194" y="288"/>
                  </a:cubicBezTo>
                  <a:cubicBezTo>
                    <a:pt x="206" y="288"/>
                    <a:pt x="216" y="278"/>
                    <a:pt x="216" y="267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9"/>
                    <a:pt x="206" y="0"/>
                    <a:pt x="194" y="0"/>
                  </a:cubicBezTo>
                  <a:close/>
                  <a:moveTo>
                    <a:pt x="108" y="279"/>
                  </a:moveTo>
                  <a:cubicBezTo>
                    <a:pt x="105" y="279"/>
                    <a:pt x="101" y="276"/>
                    <a:pt x="101" y="272"/>
                  </a:cubicBezTo>
                  <a:cubicBezTo>
                    <a:pt x="101" y="268"/>
                    <a:pt x="105" y="265"/>
                    <a:pt x="108" y="265"/>
                  </a:cubicBezTo>
                  <a:cubicBezTo>
                    <a:pt x="112" y="265"/>
                    <a:pt x="116" y="268"/>
                    <a:pt x="116" y="272"/>
                  </a:cubicBezTo>
                  <a:cubicBezTo>
                    <a:pt x="116" y="276"/>
                    <a:pt x="112" y="279"/>
                    <a:pt x="108" y="279"/>
                  </a:cubicBezTo>
                  <a:close/>
                  <a:moveTo>
                    <a:pt x="184" y="256"/>
                  </a:moveTo>
                  <a:cubicBezTo>
                    <a:pt x="32" y="256"/>
                    <a:pt x="32" y="256"/>
                    <a:pt x="32" y="25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4" y="32"/>
                    <a:pt x="184" y="32"/>
                    <a:pt x="184" y="32"/>
                  </a:cubicBezTo>
                  <a:lnTo>
                    <a:pt x="184" y="256"/>
                  </a:lnTo>
                  <a:close/>
                </a:path>
              </a:pathLst>
            </a:custGeom>
            <a:solidFill>
              <a:srgbClr val="333F50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035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35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835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pic>
          <p:nvPicPr>
            <p:cNvPr id="7" name="图片 6" descr="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9222" y="1232535"/>
              <a:ext cx="1814578" cy="2638425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50236" y="995531"/>
            <a:ext cx="4790672" cy="3246095"/>
            <a:chOff x="4086225" y="822985"/>
            <a:chExt cx="4790672" cy="324609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0" t="29398" r="17921" b="13718"/>
            <a:stretch>
              <a:fillRect/>
            </a:stretch>
          </p:blipFill>
          <p:spPr bwMode="auto">
            <a:xfrm>
              <a:off x="4086225" y="822985"/>
              <a:ext cx="4790672" cy="3246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8" descr="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1842" y="1346935"/>
              <a:ext cx="3010578" cy="2028725"/>
            </a:xfrm>
            <a:prstGeom prst="rect">
              <a:avLst/>
            </a:prstGeom>
          </p:spPr>
        </p:pic>
      </p:grpSp>
      <p:sp>
        <p:nvSpPr>
          <p:cNvPr id="11" name="爆炸形 2 10"/>
          <p:cNvSpPr/>
          <p:nvPr/>
        </p:nvSpPr>
        <p:spPr>
          <a:xfrm rot="21172132">
            <a:off x="3735676" y="148351"/>
            <a:ext cx="2313987" cy="1694361"/>
          </a:xfrm>
          <a:prstGeom prst="irregularSeal2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搭</a:t>
            </a:r>
            <a:r>
              <a:rPr lang="zh-CN" altLang="en-US" sz="2000" dirty="0" smtClean="0"/>
              <a:t>积木</a:t>
            </a:r>
            <a:endParaRPr lang="zh-CN" alt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75816" y="3940698"/>
            <a:ext cx="4854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/>
              <a:t>Scratch</a:t>
            </a:r>
            <a:r>
              <a:rPr lang="zh-CN" altLang="en-US" sz="2000" b="1" dirty="0"/>
              <a:t>官网：</a:t>
            </a:r>
            <a:r>
              <a:rPr lang="en-US" altLang="zh-CN" sz="2000" b="1" dirty="0">
                <a:sym typeface="+mn-ea"/>
              </a:rPr>
              <a:t>https://scratch.mit.edu</a:t>
            </a:r>
            <a:endParaRPr lang="zh-CN" altLang="en-US" sz="2000" b="1" dirty="0"/>
          </a:p>
        </p:txBody>
      </p:sp>
      <p:grpSp>
        <p:nvGrpSpPr>
          <p:cNvPr id="16" name="Group 24"/>
          <p:cNvGrpSpPr/>
          <p:nvPr/>
        </p:nvGrpSpPr>
        <p:grpSpPr>
          <a:xfrm>
            <a:off x="132716" y="1072849"/>
            <a:ext cx="2506663" cy="4035425"/>
            <a:chOff x="2924175" y="1682750"/>
            <a:chExt cx="2506663" cy="4035425"/>
          </a:xfrm>
        </p:grpSpPr>
        <p:sp>
          <p:nvSpPr>
            <p:cNvPr id="17" name="Freeform 90"/>
            <p:cNvSpPr/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18" name="Freeform 91"/>
            <p:cNvSpPr/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19" name="Freeform 92"/>
            <p:cNvSpPr/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0" name="Freeform 93"/>
            <p:cNvSpPr/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1" name="Freeform 95"/>
            <p:cNvSpPr/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2" name="Freeform 96"/>
            <p:cNvSpPr/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3" name="Freeform 97"/>
            <p:cNvSpPr/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4" name="Freeform 98"/>
            <p:cNvSpPr/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5" name="Freeform 99"/>
            <p:cNvSpPr/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6" name="Freeform 100"/>
            <p:cNvSpPr/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7" name="Freeform 101"/>
            <p:cNvSpPr/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8" name="Freeform 102"/>
            <p:cNvSpPr/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29" name="Freeform 103"/>
            <p:cNvSpPr/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0" name="Freeform 104"/>
            <p:cNvSpPr/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1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2" name="Freeform 106"/>
            <p:cNvSpPr/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3" name="Freeform 107"/>
            <p:cNvSpPr/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4" name="Freeform 108"/>
            <p:cNvSpPr/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5" name="Freeform 109"/>
            <p:cNvSpPr/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6" name="Freeform 110"/>
            <p:cNvSpPr/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7" name="Freeform 111"/>
            <p:cNvSpPr/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8" name="Freeform 112"/>
            <p:cNvSpPr/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39" name="Freeform 113"/>
            <p:cNvSpPr/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0" name="Freeform 114"/>
            <p:cNvSpPr/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1" name="Freeform 115"/>
            <p:cNvSpPr/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2" name="Freeform 116"/>
            <p:cNvSpPr/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3" name="Freeform 117"/>
            <p:cNvSpPr/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4" name="Freeform 118"/>
            <p:cNvSpPr/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5" name="Freeform 306"/>
            <p:cNvSpPr/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6" name="Freeform 307"/>
            <p:cNvSpPr/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7" name="Freeform 313"/>
            <p:cNvSpPr/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8" name="Freeform 316"/>
            <p:cNvSpPr/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49" name="Freeform 317"/>
            <p:cNvSpPr/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50" name="Freeform 318"/>
            <p:cNvSpPr/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51" name="Freeform 319"/>
            <p:cNvSpPr/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  <p:sp>
          <p:nvSpPr>
            <p:cNvPr id="52" name="Freeform 320"/>
            <p:cNvSpPr/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lt"/>
              </a:endParaRPr>
            </a:p>
          </p:txBody>
        </p:sp>
      </p:grpSp>
      <p:sp>
        <p:nvSpPr>
          <p:cNvPr id="4" name="云形标注 3"/>
          <p:cNvSpPr/>
          <p:nvPr/>
        </p:nvSpPr>
        <p:spPr>
          <a:xfrm>
            <a:off x="5255811" y="1380824"/>
            <a:ext cx="2783596" cy="1590675"/>
          </a:xfrm>
          <a:prstGeom prst="cloudCallout">
            <a:avLst>
              <a:gd name="adj1" fmla="val 52121"/>
              <a:gd name="adj2" fmla="val 5401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40</a:t>
            </a:r>
            <a:r>
              <a:rPr lang="zh-CN" altLang="en-US" sz="2400" dirty="0" smtClean="0"/>
              <a:t>多种语言、</a:t>
            </a:r>
            <a:r>
              <a:rPr lang="en-US" altLang="zh-CN" sz="2400" dirty="0" smtClean="0"/>
              <a:t>23800000</a:t>
            </a:r>
            <a:r>
              <a:rPr lang="zh-CN" altLang="en-US" sz="2400" dirty="0" smtClean="0"/>
              <a:t>粉丝上传作品</a:t>
            </a:r>
            <a:endParaRPr lang="zh-CN" altLang="en-US" sz="2400" dirty="0"/>
          </a:p>
        </p:txBody>
      </p:sp>
      <p:grpSp>
        <p:nvGrpSpPr>
          <p:cNvPr id="93" name="组合 92"/>
          <p:cNvGrpSpPr/>
          <p:nvPr/>
        </p:nvGrpSpPr>
        <p:grpSpPr>
          <a:xfrm>
            <a:off x="7608565" y="2951489"/>
            <a:ext cx="1135063" cy="1135063"/>
            <a:chOff x="0" y="0"/>
            <a:chExt cx="1134601" cy="1134601"/>
          </a:xfrm>
        </p:grpSpPr>
        <p:sp>
          <p:nvSpPr>
            <p:cNvPr id="94" name="椭圆 93"/>
            <p:cNvSpPr/>
            <p:nvPr/>
          </p:nvSpPr>
          <p:spPr>
            <a:xfrm>
              <a:off x="0" y="0"/>
              <a:ext cx="1134601" cy="1134601"/>
            </a:xfrm>
            <a:prstGeom prst="ellipse">
              <a:avLst/>
            </a:prstGeom>
            <a:solidFill>
              <a:srgbClr val="EF6641"/>
            </a:solidFill>
            <a:ln w="1270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zh-CN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263857" y="115901"/>
              <a:ext cx="606883" cy="884534"/>
              <a:chOff x="0" y="0"/>
              <a:chExt cx="877888" cy="1279526"/>
            </a:xfrm>
          </p:grpSpPr>
          <p:sp>
            <p:nvSpPr>
              <p:cNvPr id="96" name="Freeform 19"/>
              <p:cNvSpPr/>
              <p:nvPr/>
            </p:nvSpPr>
            <p:spPr>
              <a:xfrm>
                <a:off x="339725" y="1181101"/>
                <a:ext cx="152400" cy="98425"/>
              </a:xfrm>
              <a:custGeom>
                <a:avLst/>
                <a:gdLst>
                  <a:gd name="txL" fmla="*/ 0 w 40"/>
                  <a:gd name="txT" fmla="*/ 0 h 26"/>
                  <a:gd name="txR" fmla="*/ 40 w 40"/>
                  <a:gd name="txB" fmla="*/ 26 h 26"/>
                </a:gdLst>
                <a:ahLst/>
                <a:cxnLst>
                  <a:cxn ang="0">
                    <a:pos x="566127900" y="300942009"/>
                  </a:cxn>
                  <a:cxn ang="0">
                    <a:pos x="580644000" y="0"/>
                  </a:cxn>
                  <a:cxn ang="0">
                    <a:pos x="0" y="0"/>
                  </a:cxn>
                  <a:cxn ang="0">
                    <a:pos x="0" y="329602612"/>
                  </a:cxn>
                  <a:cxn ang="0">
                    <a:pos x="566127900" y="300942009"/>
                  </a:cxn>
                </a:cxnLst>
                <a:rect l="txL" t="txT" r="txR" b="txB"/>
                <a:pathLst>
                  <a:path w="40" h="26">
                    <a:moveTo>
                      <a:pt x="39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6"/>
                      <a:pt x="27" y="24"/>
                      <a:pt x="39" y="21"/>
                    </a:cubicBezTo>
                    <a:close/>
                  </a:path>
                </a:pathLst>
              </a:custGeom>
              <a:solidFill>
                <a:srgbClr val="EDC591">
                  <a:alpha val="100000"/>
                </a:srgbClr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>
              <a:xfrm>
                <a:off x="0" y="0"/>
                <a:ext cx="877888" cy="936625"/>
              </a:xfrm>
              <a:custGeom>
                <a:avLst/>
                <a:gdLst>
                  <a:gd name="txL" fmla="*/ 0 w 232"/>
                  <a:gd name="txT" fmla="*/ 0 h 249"/>
                  <a:gd name="txR" fmla="*/ 232 w 232"/>
                  <a:gd name="txB" fmla="*/ 249 h 249"/>
                </a:gdLst>
                <a:ahLst/>
                <a:cxnLst>
                  <a:cxn ang="0">
                    <a:pos x="171823872" y="2147483647"/>
                  </a:cxn>
                  <a:cxn ang="0">
                    <a:pos x="28637312" y="2147483647"/>
                  </a:cxn>
                  <a:cxn ang="0">
                    <a:pos x="171823872" y="2147483647"/>
                  </a:cxn>
                  <a:cxn ang="0">
                    <a:pos x="171823872" y="1584713077"/>
                  </a:cxn>
                  <a:cxn ang="0">
                    <a:pos x="758888768" y="1075343300"/>
                  </a:cxn>
                  <a:cxn ang="0">
                    <a:pos x="1746876032" y="976298028"/>
                  </a:cxn>
                  <a:cxn ang="0">
                    <a:pos x="2119161088" y="424475441"/>
                  </a:cxn>
                  <a:cxn ang="0">
                    <a:pos x="1746876032" y="254686769"/>
                  </a:cxn>
                  <a:cxn ang="0">
                    <a:pos x="2090523776" y="155641496"/>
                  </a:cxn>
                  <a:cxn ang="0">
                    <a:pos x="1961655872" y="14150937"/>
                  </a:cxn>
                  <a:cxn ang="0">
                    <a:pos x="2147483647" y="141490560"/>
                  </a:cxn>
                  <a:cxn ang="0">
                    <a:pos x="2147483647" y="1457369692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171823872" y="2147483647"/>
                  </a:cxn>
                </a:cxnLst>
                <a:rect l="txL" t="txT" r="txR" b="txB"/>
                <a:pathLst>
                  <a:path w="232" h="249">
                    <a:moveTo>
                      <a:pt x="12" y="249"/>
                    </a:moveTo>
                    <a:cubicBezTo>
                      <a:pt x="12" y="249"/>
                      <a:pt x="4" y="182"/>
                      <a:pt x="2" y="168"/>
                    </a:cubicBezTo>
                    <a:cubicBezTo>
                      <a:pt x="0" y="154"/>
                      <a:pt x="12" y="153"/>
                      <a:pt x="12" y="153"/>
                    </a:cubicBezTo>
                    <a:cubicBezTo>
                      <a:pt x="12" y="153"/>
                      <a:pt x="3" y="134"/>
                      <a:pt x="12" y="112"/>
                    </a:cubicBezTo>
                    <a:cubicBezTo>
                      <a:pt x="20" y="91"/>
                      <a:pt x="43" y="78"/>
                      <a:pt x="53" y="76"/>
                    </a:cubicBezTo>
                    <a:cubicBezTo>
                      <a:pt x="63" y="73"/>
                      <a:pt x="102" y="81"/>
                      <a:pt x="122" y="69"/>
                    </a:cubicBezTo>
                    <a:cubicBezTo>
                      <a:pt x="141" y="57"/>
                      <a:pt x="152" y="38"/>
                      <a:pt x="148" y="30"/>
                    </a:cubicBezTo>
                    <a:cubicBezTo>
                      <a:pt x="144" y="21"/>
                      <a:pt x="138" y="17"/>
                      <a:pt x="122" y="18"/>
                    </a:cubicBezTo>
                    <a:cubicBezTo>
                      <a:pt x="122" y="18"/>
                      <a:pt x="129" y="8"/>
                      <a:pt x="146" y="11"/>
                    </a:cubicBezTo>
                    <a:cubicBezTo>
                      <a:pt x="146" y="11"/>
                      <a:pt x="143" y="6"/>
                      <a:pt x="137" y="1"/>
                    </a:cubicBezTo>
                    <a:cubicBezTo>
                      <a:pt x="137" y="1"/>
                      <a:pt x="154" y="0"/>
                      <a:pt x="177" y="10"/>
                    </a:cubicBezTo>
                    <a:cubicBezTo>
                      <a:pt x="198" y="20"/>
                      <a:pt x="232" y="62"/>
                      <a:pt x="228" y="103"/>
                    </a:cubicBezTo>
                    <a:cubicBezTo>
                      <a:pt x="224" y="132"/>
                      <a:pt x="202" y="170"/>
                      <a:pt x="202" y="170"/>
                    </a:cubicBezTo>
                    <a:cubicBezTo>
                      <a:pt x="203" y="238"/>
                      <a:pt x="203" y="238"/>
                      <a:pt x="203" y="238"/>
                    </a:cubicBezTo>
                    <a:lnTo>
                      <a:pt x="12" y="249"/>
                    </a:lnTo>
                    <a:close/>
                  </a:path>
                </a:pathLst>
              </a:custGeom>
              <a:solidFill>
                <a:srgbClr val="F49821">
                  <a:alpha val="100000"/>
                </a:srgbClr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>
              <a:xfrm>
                <a:off x="98425" y="669926"/>
                <a:ext cx="612775" cy="601663"/>
              </a:xfrm>
              <a:custGeom>
                <a:avLst/>
                <a:gdLst>
                  <a:gd name="txL" fmla="*/ 0 w 162"/>
                  <a:gd name="txT" fmla="*/ 0 h 160"/>
                  <a:gd name="txR" fmla="*/ 162 w 162"/>
                  <a:gd name="txB" fmla="*/ 160 h 160"/>
                </a:gdLst>
                <a:ahLst/>
                <a:cxnLst>
                  <a:cxn ang="0">
                    <a:pos x="0" y="98984845"/>
                  </a:cxn>
                  <a:cxn ang="0">
                    <a:pos x="114460318" y="1626163475"/>
                  </a:cxn>
                  <a:cxn ang="0">
                    <a:pos x="1187546602" y="2147483647"/>
                  </a:cxn>
                  <a:cxn ang="0">
                    <a:pos x="2147483647" y="1428197546"/>
                  </a:cxn>
                  <a:cxn ang="0">
                    <a:pos x="2147483647" y="0"/>
                  </a:cxn>
                  <a:cxn ang="0">
                    <a:pos x="1187546602" y="480777622"/>
                  </a:cxn>
                  <a:cxn ang="0">
                    <a:pos x="0" y="98984845"/>
                  </a:cxn>
                </a:cxnLst>
                <a:rect l="txL" t="txT" r="txR" b="txB"/>
                <a:pathLst>
                  <a:path w="162" h="160">
                    <a:moveTo>
                      <a:pt x="0" y="7"/>
                    </a:moveTo>
                    <a:cubicBezTo>
                      <a:pt x="0" y="7"/>
                      <a:pt x="2" y="100"/>
                      <a:pt x="8" y="115"/>
                    </a:cubicBezTo>
                    <a:cubicBezTo>
                      <a:pt x="13" y="130"/>
                      <a:pt x="27" y="160"/>
                      <a:pt x="83" y="159"/>
                    </a:cubicBezTo>
                    <a:cubicBezTo>
                      <a:pt x="139" y="158"/>
                      <a:pt x="158" y="116"/>
                      <a:pt x="160" y="101"/>
                    </a:cubicBezTo>
                    <a:cubicBezTo>
                      <a:pt x="162" y="86"/>
                      <a:pt x="162" y="0"/>
                      <a:pt x="162" y="0"/>
                    </a:cubicBezTo>
                    <a:cubicBezTo>
                      <a:pt x="162" y="0"/>
                      <a:pt x="136" y="38"/>
                      <a:pt x="83" y="34"/>
                    </a:cubicBezTo>
                    <a:cubicBezTo>
                      <a:pt x="30" y="31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FED89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Oval 22"/>
              <p:cNvSpPr/>
              <p:nvPr/>
            </p:nvSpPr>
            <p:spPr>
              <a:xfrm>
                <a:off x="3175" y="876301"/>
                <a:ext cx="144463" cy="139700"/>
              </a:xfrm>
              <a:prstGeom prst="ellipse">
                <a:avLst/>
              </a:prstGeom>
              <a:solidFill>
                <a:srgbClr val="FED89F"/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00" name="Oval 23"/>
              <p:cNvSpPr/>
              <p:nvPr/>
            </p:nvSpPr>
            <p:spPr>
              <a:xfrm>
                <a:off x="673100" y="876301"/>
                <a:ext cx="144463" cy="139700"/>
              </a:xfrm>
              <a:prstGeom prst="ellipse">
                <a:avLst/>
              </a:prstGeom>
              <a:solidFill>
                <a:srgbClr val="FED89F"/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01" name="Freeform 24"/>
              <p:cNvSpPr/>
              <p:nvPr/>
            </p:nvSpPr>
            <p:spPr>
              <a:xfrm>
                <a:off x="287337" y="1090613"/>
                <a:ext cx="284163" cy="144463"/>
              </a:xfrm>
              <a:custGeom>
                <a:avLst/>
                <a:gdLst>
                  <a:gd name="txL" fmla="*/ 0 w 75"/>
                  <a:gd name="txT" fmla="*/ 0 h 38"/>
                  <a:gd name="txR" fmla="*/ 75 w 75"/>
                  <a:gd name="txB" fmla="*/ 38 h 38"/>
                </a:gdLst>
                <a:ahLst/>
                <a:cxnLst>
                  <a:cxn ang="0">
                    <a:pos x="330170884" y="448029185"/>
                  </a:cxn>
                  <a:cxn ang="0">
                    <a:pos x="28711830" y="404671276"/>
                  </a:cxn>
                  <a:cxn ang="0">
                    <a:pos x="0" y="361313368"/>
                  </a:cxn>
                  <a:cxn ang="0">
                    <a:pos x="43067744" y="346863266"/>
                  </a:cxn>
                  <a:cxn ang="0">
                    <a:pos x="1019228271" y="28904005"/>
                  </a:cxn>
                  <a:cxn ang="0">
                    <a:pos x="1047936311" y="14453903"/>
                  </a:cxn>
                  <a:cxn ang="0">
                    <a:pos x="1062292226" y="57811812"/>
                  </a:cxn>
                  <a:cxn ang="0">
                    <a:pos x="330170884" y="448029185"/>
                  </a:cxn>
                </a:cxnLst>
                <a:rect l="txL" t="txT" r="txR" b="txB"/>
                <a:pathLst>
                  <a:path w="75" h="38">
                    <a:moveTo>
                      <a:pt x="23" y="31"/>
                    </a:moveTo>
                    <a:cubicBezTo>
                      <a:pt x="11" y="31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5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5"/>
                      <a:pt x="49" y="38"/>
                      <a:pt x="71" y="2"/>
                    </a:cubicBezTo>
                    <a:cubicBezTo>
                      <a:pt x="71" y="1"/>
                      <a:pt x="72" y="0"/>
                      <a:pt x="73" y="1"/>
                    </a:cubicBezTo>
                    <a:cubicBezTo>
                      <a:pt x="74" y="1"/>
                      <a:pt x="75" y="3"/>
                      <a:pt x="74" y="4"/>
                    </a:cubicBezTo>
                    <a:cubicBezTo>
                      <a:pt x="61" y="26"/>
                      <a:pt x="39" y="31"/>
                      <a:pt x="23" y="31"/>
                    </a:cubicBezTo>
                    <a:close/>
                  </a:path>
                </a:pathLst>
              </a:custGeom>
              <a:solidFill>
                <a:srgbClr val="95604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>
              <a:xfrm>
                <a:off x="344487" y="869951"/>
                <a:ext cx="120650" cy="203200"/>
              </a:xfrm>
              <a:custGeom>
                <a:avLst/>
                <a:gdLst>
                  <a:gd name="txL" fmla="*/ 0 w 76"/>
                  <a:gd name="txT" fmla="*/ 0 h 128"/>
                  <a:gd name="txR" fmla="*/ 76 w 76"/>
                  <a:gd name="txB" fmla="*/ 128 h 128"/>
                </a:gdLst>
                <a:ahLst/>
                <a:cxnLst>
                  <a:cxn ang="0">
                    <a:pos x="0" y="322580000"/>
                  </a:cxn>
                  <a:cxn ang="0">
                    <a:pos x="191531875" y="322580000"/>
                  </a:cxn>
                  <a:cxn ang="0">
                    <a:pos x="70564375" y="0"/>
                  </a:cxn>
                  <a:cxn ang="0">
                    <a:pos x="0" y="322580000"/>
                  </a:cxn>
                </a:cxnLst>
                <a:rect l="txL" t="txT" r="txR" b="txB"/>
                <a:pathLst>
                  <a:path w="76" h="128">
                    <a:moveTo>
                      <a:pt x="0" y="128"/>
                    </a:moveTo>
                    <a:lnTo>
                      <a:pt x="76" y="128"/>
                    </a:lnTo>
                    <a:lnTo>
                      <a:pt x="28" y="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EDC591">
                  <a:alpha val="100000"/>
                </a:srgbClr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Oval 26"/>
              <p:cNvSpPr/>
              <p:nvPr/>
            </p:nvSpPr>
            <p:spPr>
              <a:xfrm>
                <a:off x="166687" y="804863"/>
                <a:ext cx="74613" cy="95250"/>
              </a:xfrm>
              <a:prstGeom prst="ellipse">
                <a:avLst/>
              </a:prstGeom>
              <a:solidFill>
                <a:srgbClr val="956046"/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04" name="Oval 27"/>
              <p:cNvSpPr/>
              <p:nvPr/>
            </p:nvSpPr>
            <p:spPr>
              <a:xfrm>
                <a:off x="560387" y="804863"/>
                <a:ext cx="79375" cy="95250"/>
              </a:xfrm>
              <a:prstGeom prst="ellipse">
                <a:avLst/>
              </a:prstGeom>
              <a:solidFill>
                <a:srgbClr val="956046"/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</p:grpSp>
      <p:pic>
        <p:nvPicPr>
          <p:cNvPr id="3" name="图片 2" descr="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29" y="482775"/>
            <a:ext cx="2807335" cy="28295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10790" y="432668"/>
            <a:ext cx="25485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150</a:t>
            </a:r>
            <a:r>
              <a:rPr lang="zh-CN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多个国家</a:t>
            </a:r>
            <a:endParaRPr lang="zh-CN" alt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7503" y="1974851"/>
            <a:ext cx="6946037" cy="538162"/>
          </a:xfrm>
        </p:spPr>
        <p:txBody>
          <a:bodyPr>
            <a:no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Scratch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软件做些什么呢？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2987" y="4131945"/>
            <a:ext cx="248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设计小测验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562844" y="1574310"/>
            <a:ext cx="1922400" cy="1659600"/>
            <a:chOff x="3129462" y="1075546"/>
            <a:chExt cx="3389444" cy="3161174"/>
          </a:xfrm>
        </p:grpSpPr>
        <p:grpSp>
          <p:nvGrpSpPr>
            <p:cNvPr id="16" name="组合 15"/>
            <p:cNvGrpSpPr/>
            <p:nvPr/>
          </p:nvGrpSpPr>
          <p:grpSpPr>
            <a:xfrm>
              <a:off x="3129462" y="1075546"/>
              <a:ext cx="3389444" cy="3161174"/>
              <a:chOff x="5692140" y="252586"/>
              <a:chExt cx="3389444" cy="3161174"/>
            </a:xfrm>
          </p:grpSpPr>
          <p:pic>
            <p:nvPicPr>
              <p:cNvPr id="17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2140" y="252586"/>
                <a:ext cx="3389444" cy="31611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132" y="409357"/>
                <a:ext cx="2906308" cy="2065556"/>
              </a:xfrm>
              <a:prstGeom prst="rect">
                <a:avLst/>
              </a:prstGeom>
            </p:spPr>
          </p:pic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5454" y="1232317"/>
              <a:ext cx="2906308" cy="2052459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2651307" y="746760"/>
            <a:ext cx="3839558" cy="3314700"/>
            <a:chOff x="4007622" y="1081196"/>
            <a:chExt cx="3389444" cy="3161174"/>
          </a:xfrm>
        </p:grpSpPr>
        <p:pic>
          <p:nvPicPr>
            <p:cNvPr id="1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7622" y="1081196"/>
              <a:ext cx="3389444" cy="31611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0565" y="1234440"/>
              <a:ext cx="2889375" cy="209550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56927" y="1574310"/>
            <a:ext cx="1922400" cy="1659600"/>
            <a:chOff x="4955584" y="635491"/>
            <a:chExt cx="3389444" cy="3161174"/>
          </a:xfrm>
        </p:grpSpPr>
        <p:pic>
          <p:nvPicPr>
            <p:cNvPr id="8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584" y="635491"/>
              <a:ext cx="3389444" cy="31611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9070" y="792574"/>
              <a:ext cx="2848130" cy="2042065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9144000" y="1574310"/>
            <a:ext cx="1922400" cy="1659600"/>
            <a:chOff x="2598328" y="1071736"/>
            <a:chExt cx="3389444" cy="3161174"/>
          </a:xfrm>
        </p:grpSpPr>
        <p:grpSp>
          <p:nvGrpSpPr>
            <p:cNvPr id="21" name="组合 20"/>
            <p:cNvGrpSpPr/>
            <p:nvPr/>
          </p:nvGrpSpPr>
          <p:grpSpPr>
            <a:xfrm>
              <a:off x="2598328" y="1071736"/>
              <a:ext cx="3389444" cy="3161174"/>
              <a:chOff x="3129462" y="1075546"/>
              <a:chExt cx="3389444" cy="3161174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129462" y="1075546"/>
                <a:ext cx="3389444" cy="3161174"/>
                <a:chOff x="5692140" y="252586"/>
                <a:chExt cx="3389444" cy="3161174"/>
              </a:xfrm>
            </p:grpSpPr>
            <p:pic>
              <p:nvPicPr>
                <p:cNvPr id="25" name="Picture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92140" y="252586"/>
                  <a:ext cx="3389444" cy="31611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48132" y="409357"/>
                  <a:ext cx="2906308" cy="2065556"/>
                </a:xfrm>
                <a:prstGeom prst="rect">
                  <a:avLst/>
                </a:prstGeom>
              </p:spPr>
            </p:pic>
          </p:grp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5454" y="1232317"/>
                <a:ext cx="2906308" cy="2052459"/>
              </a:xfrm>
              <a:prstGeom prst="rect">
                <a:avLst/>
              </a:prstGeom>
            </p:spPr>
          </p:pic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4320" y="1228507"/>
              <a:ext cx="2906308" cy="2052459"/>
            </a:xfrm>
            <a:prstGeom prst="rect">
              <a:avLst/>
            </a:prstGeom>
          </p:spPr>
        </p:pic>
      </p:grpSp>
      <p:sp>
        <p:nvSpPr>
          <p:cNvPr id="37" name="文本框 1"/>
          <p:cNvSpPr txBox="1"/>
          <p:nvPr/>
        </p:nvSpPr>
        <p:spPr>
          <a:xfrm>
            <a:off x="3429260" y="4131945"/>
            <a:ext cx="248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绘制美丽图案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95062E-6 L -0.32327 -0.001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63" y="-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3.95062E-6 L -0.32292 -3.95062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4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95062E-6 L -0.28576 -3.95062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</p:bldLst>
  </p:timing>
</p:sld>
</file>

<file path=ppt/theme/theme1.xml><?xml version="1.0" encoding="utf-8"?>
<a:theme xmlns:a="http://schemas.openxmlformats.org/drawingml/2006/main" name="自定义设计方案">
  <a:themeElements>
    <a:clrScheme name="自定义 2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7D31"/>
      </a:accent1>
      <a:accent2>
        <a:srgbClr val="92D050"/>
      </a:accent2>
      <a:accent3>
        <a:srgbClr val="5B9BD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9">
      <a:majorFont>
        <a:latin typeface="幼圆"/>
        <a:ea typeface="幼圆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538</Words>
  <Application>Microsoft Office PowerPoint</Application>
  <PresentationFormat>全屏显示(16:9)</PresentationFormat>
  <Paragraphs>59</Paragraphs>
  <Slides>15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自定义设计方案</vt:lpstr>
      <vt:lpstr>PowerPoint 演示文稿</vt:lpstr>
      <vt:lpstr>PowerPoint 演示文稿</vt:lpstr>
      <vt:lpstr>该怎么样轻松学编程呢？</vt:lpstr>
      <vt:lpstr>PowerPoint 演示文稿</vt:lpstr>
      <vt:lpstr>PowerPoint 演示文稿</vt:lpstr>
      <vt:lpstr>PowerPoint 演示文稿</vt:lpstr>
      <vt:lpstr>PowerPoint 演示文稿</vt:lpstr>
      <vt:lpstr>用Scratch软件做些什么呢？</vt:lpstr>
      <vt:lpstr>PowerPoint 演示文稿</vt:lpstr>
      <vt:lpstr>PowerPoint 演示文稿</vt:lpstr>
      <vt:lpstr>PowerPoint 演示文稿</vt:lpstr>
      <vt:lpstr>Scratch的界面长什么样子呢？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请在这里输入您的标题</dc:title>
  <dc:creator>Administrator</dc:creator>
  <cp:lastModifiedBy>Windows 用户</cp:lastModifiedBy>
  <cp:revision>1712</cp:revision>
  <dcterms:created xsi:type="dcterms:W3CDTF">2017-02-17T23:41:00Z</dcterms:created>
  <dcterms:modified xsi:type="dcterms:W3CDTF">2020-02-10T02:20:53Z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